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Lst>
  <p:sldSz cy="5143500" cx="9144000"/>
  <p:notesSz cx="6858000" cy="9144000"/>
  <p:embeddedFontLst>
    <p:embeddedFont>
      <p:font typeface="Muli"/>
      <p:regular r:id="rId117"/>
      <p:bold r:id="rId118"/>
      <p:italic r:id="rId119"/>
      <p:boldItalic r:id="rId120"/>
    </p:embeddedFont>
    <p:embeddedFont>
      <p:font typeface="Muli ExtraLight"/>
      <p:regular r:id="rId121"/>
      <p:bold r:id="rId122"/>
      <p:italic r:id="rId123"/>
      <p:boldItalic r:id="rId124"/>
    </p:embeddedFont>
    <p:embeddedFont>
      <p:font typeface="Muli Light"/>
      <p:regular r:id="rId125"/>
      <p:bold r:id="rId126"/>
      <p:italic r:id="rId127"/>
      <p:boldItalic r:id="rId1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FDE0C77-2EA0-4883-B631-AF6A697C18AB}">
  <a:tblStyle styleId="{8FDE0C77-2EA0-4883-B631-AF6A697C18A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8" Type="http://schemas.openxmlformats.org/officeDocument/2006/relationships/font" Target="fonts/MuliLight-boldItalic.fntdata"/><Relationship Id="rId127" Type="http://schemas.openxmlformats.org/officeDocument/2006/relationships/font" Target="fonts/MuliLight-italic.fntdata"/><Relationship Id="rId126" Type="http://schemas.openxmlformats.org/officeDocument/2006/relationships/font" Target="fonts/MuliLight-bold.fntdata"/><Relationship Id="rId26" Type="http://schemas.openxmlformats.org/officeDocument/2006/relationships/slide" Target="slides/slide20.xml"/><Relationship Id="rId121" Type="http://schemas.openxmlformats.org/officeDocument/2006/relationships/font" Target="fonts/MuliExtraLight-regular.fntdata"/><Relationship Id="rId25" Type="http://schemas.openxmlformats.org/officeDocument/2006/relationships/slide" Target="slides/slide19.xml"/><Relationship Id="rId120" Type="http://schemas.openxmlformats.org/officeDocument/2006/relationships/font" Target="fonts/Muli-bold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MuliLight-regular.fntdata"/><Relationship Id="rId29" Type="http://schemas.openxmlformats.org/officeDocument/2006/relationships/slide" Target="slides/slide23.xml"/><Relationship Id="rId124" Type="http://schemas.openxmlformats.org/officeDocument/2006/relationships/font" Target="fonts/MuliExtraLight-boldItalic.fntdata"/><Relationship Id="rId123" Type="http://schemas.openxmlformats.org/officeDocument/2006/relationships/font" Target="fonts/MuliExtraLight-italic.fntdata"/><Relationship Id="rId122" Type="http://schemas.openxmlformats.org/officeDocument/2006/relationships/font" Target="fonts/MuliExtraLight-bold.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Muli-bold.fntdata"/><Relationship Id="rId117" Type="http://schemas.openxmlformats.org/officeDocument/2006/relationships/font" Target="fonts/Muli-regular.fntdata"/><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font" Target="fonts/Muli-italic.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2ac37bbf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2ac37bbf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21ec2a9d8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21ec2a9d8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427dff0a49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427dff0a49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4fbbb18e5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4fbbb18e5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501b9d43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501b9d43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4f263089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4f263089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4fbbb18e5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4fbbb18e5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4fe9cda1d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4fe9cda1d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 name="Shape 828"/>
        <p:cNvGrpSpPr/>
        <p:nvPr/>
      </p:nvGrpSpPr>
      <p:grpSpPr>
        <a:xfrm>
          <a:off x="0" y="0"/>
          <a:ext cx="0" cy="0"/>
          <a:chOff x="0" y="0"/>
          <a:chExt cx="0" cy="0"/>
        </a:xfrm>
      </p:grpSpPr>
      <p:sp>
        <p:nvSpPr>
          <p:cNvPr id="829" name="Google Shape;829;g4fe9cda1d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4fe9cda1d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g4fe9cda1d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4fe9cda1d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g4fe9cda1d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4fe9cda1d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g4fe9cda1d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4fe9cda1d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1d722a4e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1d722a4e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g3b90bcb1ea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3b90bcb1ea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1d722a4e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1d722a4e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1d722a4e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1d722a4e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41d722a4e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1d722a4e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21ec2a9d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21ec2a9d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41d722a4e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41d722a4e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1d722a4e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1d722a4e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2ac37bbf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2ac37bbf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21ec2a9d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21ec2a9d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21ec2a9d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21ec2a9d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16ace0c7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16ace0c7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1d722a4e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1d722a4e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41d722a4e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41d722a4e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1d722a4e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1d722a4e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41d722a4e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41d722a4e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41d722a4e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41d722a4e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1d722a4e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1d722a4e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41d722a4e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1d722a4e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1d722a4e8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1d722a4e8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37e5e410f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7e5e410f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16ace0c7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16ace0c7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416ace0c7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416ace0c7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41d722a4e8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41d722a4e8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41d722a4e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41d722a4e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41d722a4e8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41d722a4e8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41d722a4e8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41d722a4e8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421ec2a9d8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421ec2a9d8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41d722a4e8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41d722a4e8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41d722a4e8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41d722a4e8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Muli Light"/>
              <a:buChar char="●"/>
            </a:pPr>
            <a:r>
              <a:rPr lang="en" sz="1200">
                <a:solidFill>
                  <a:schemeClr val="dk1"/>
                </a:solidFill>
                <a:latin typeface="Muli Light"/>
                <a:ea typeface="Muli Light"/>
                <a:cs typeface="Muli Light"/>
                <a:sym typeface="Muli Light"/>
              </a:rPr>
              <a:t>MR1</a:t>
            </a:r>
            <a:endParaRPr sz="1200">
              <a:solidFill>
                <a:schemeClr val="dk1"/>
              </a:solidFill>
              <a:latin typeface="Muli Light"/>
              <a:ea typeface="Muli Light"/>
              <a:cs typeface="Muli Light"/>
              <a:sym typeface="Muli Light"/>
            </a:endParaRPr>
          </a:p>
          <a:p>
            <a:pPr indent="-304800" lvl="1" marL="914400" rtl="0" algn="l">
              <a:lnSpc>
                <a:spcPct val="150000"/>
              </a:lnSpc>
              <a:spcBef>
                <a:spcPts val="0"/>
              </a:spcBef>
              <a:spcAft>
                <a:spcPts val="0"/>
              </a:spcAft>
              <a:buClr>
                <a:schemeClr val="dk1"/>
              </a:buClr>
              <a:buSzPts val="1200"/>
              <a:buFont typeface="Muli Light"/>
              <a:buChar char="○"/>
            </a:pPr>
            <a:r>
              <a:rPr lang="en" sz="1200">
                <a:solidFill>
                  <a:schemeClr val="dk1"/>
                </a:solidFill>
                <a:latin typeface="Muli Light"/>
                <a:ea typeface="Muli Light"/>
                <a:cs typeface="Muli Light"/>
                <a:sym typeface="Muli Light"/>
              </a:rPr>
              <a:t>only MapReduce</a:t>
            </a:r>
            <a:endParaRPr sz="1200">
              <a:solidFill>
                <a:schemeClr val="dk1"/>
              </a:solidFill>
              <a:latin typeface="Muli Light"/>
              <a:ea typeface="Muli Light"/>
              <a:cs typeface="Muli Light"/>
              <a:sym typeface="Muli Light"/>
            </a:endParaRPr>
          </a:p>
          <a:p>
            <a:pPr indent="-304800" lvl="1" marL="914400" rtl="0" algn="l">
              <a:lnSpc>
                <a:spcPct val="150000"/>
              </a:lnSpc>
              <a:spcBef>
                <a:spcPts val="0"/>
              </a:spcBef>
              <a:spcAft>
                <a:spcPts val="0"/>
              </a:spcAft>
              <a:buClr>
                <a:schemeClr val="dk1"/>
              </a:buClr>
              <a:buSzPts val="1200"/>
              <a:buFont typeface="Muli Light"/>
              <a:buChar char="○"/>
            </a:pPr>
            <a:r>
              <a:rPr lang="en" sz="1200">
                <a:solidFill>
                  <a:schemeClr val="dk1"/>
                </a:solidFill>
                <a:latin typeface="Muli Light"/>
                <a:ea typeface="Muli Light"/>
                <a:cs typeface="Muli Light"/>
                <a:sym typeface="Muli Light"/>
              </a:rPr>
              <a:t>aka - batch mode</a:t>
            </a:r>
            <a:endParaRPr sz="1200">
              <a:solidFill>
                <a:schemeClr val="dk1"/>
              </a:solidFill>
              <a:latin typeface="Muli Light"/>
              <a:ea typeface="Muli Light"/>
              <a:cs typeface="Muli Light"/>
              <a:sym typeface="Muli Light"/>
            </a:endParaRPr>
          </a:p>
          <a:p>
            <a:pPr indent="-304800" lvl="0" marL="457200" rtl="0" algn="l">
              <a:lnSpc>
                <a:spcPct val="150000"/>
              </a:lnSpc>
              <a:spcBef>
                <a:spcPts val="0"/>
              </a:spcBef>
              <a:spcAft>
                <a:spcPts val="0"/>
              </a:spcAft>
              <a:buClr>
                <a:schemeClr val="dk1"/>
              </a:buClr>
              <a:buSzPts val="1200"/>
              <a:buFont typeface="Muli Light"/>
              <a:buChar char="●"/>
            </a:pPr>
            <a:r>
              <a:rPr lang="en" sz="1200">
                <a:solidFill>
                  <a:schemeClr val="dk1"/>
                </a:solidFill>
                <a:latin typeface="Muli Light"/>
                <a:ea typeface="Muli Light"/>
                <a:cs typeface="Muli Light"/>
                <a:sym typeface="Muli Light"/>
              </a:rPr>
              <a:t>MR2</a:t>
            </a:r>
            <a:endParaRPr sz="1200">
              <a:solidFill>
                <a:schemeClr val="dk1"/>
              </a:solidFill>
              <a:latin typeface="Muli Light"/>
              <a:ea typeface="Muli Light"/>
              <a:cs typeface="Muli Light"/>
              <a:sym typeface="Muli Light"/>
            </a:endParaRPr>
          </a:p>
          <a:p>
            <a:pPr indent="-304800" lvl="1" marL="914400" rtl="0" algn="l">
              <a:lnSpc>
                <a:spcPct val="150000"/>
              </a:lnSpc>
              <a:spcBef>
                <a:spcPts val="0"/>
              </a:spcBef>
              <a:spcAft>
                <a:spcPts val="0"/>
              </a:spcAft>
              <a:buClr>
                <a:schemeClr val="dk1"/>
              </a:buClr>
              <a:buSzPts val="1200"/>
              <a:buFont typeface="Muli Light"/>
              <a:buChar char="○"/>
            </a:pPr>
            <a:r>
              <a:rPr lang="en" sz="1200">
                <a:solidFill>
                  <a:schemeClr val="dk1"/>
                </a:solidFill>
                <a:latin typeface="Muli Light"/>
                <a:ea typeface="Muli Light"/>
                <a:cs typeface="Muli Light"/>
                <a:sym typeface="Muli Light"/>
              </a:rPr>
              <a:t>YARN based</a:t>
            </a:r>
            <a:endParaRPr sz="1200">
              <a:solidFill>
                <a:schemeClr val="dk1"/>
              </a:solidFill>
              <a:latin typeface="Muli Light"/>
              <a:ea typeface="Muli Light"/>
              <a:cs typeface="Muli Light"/>
              <a:sym typeface="Muli Light"/>
            </a:endParaRPr>
          </a:p>
          <a:p>
            <a:pPr indent="-304800" lvl="1" marL="914400" rtl="0" algn="l">
              <a:lnSpc>
                <a:spcPct val="150000"/>
              </a:lnSpc>
              <a:spcBef>
                <a:spcPts val="0"/>
              </a:spcBef>
              <a:spcAft>
                <a:spcPts val="0"/>
              </a:spcAft>
              <a:buClr>
                <a:schemeClr val="dk1"/>
              </a:buClr>
              <a:buSzPts val="1200"/>
              <a:buFont typeface="Muli Light"/>
              <a:buChar char="○"/>
            </a:pPr>
            <a:r>
              <a:rPr lang="en" sz="1200">
                <a:solidFill>
                  <a:schemeClr val="dk1"/>
                </a:solidFill>
                <a:latin typeface="Muli Light"/>
                <a:ea typeface="Muli Light"/>
                <a:cs typeface="Muli Light"/>
                <a:sym typeface="Muli Light"/>
              </a:rPr>
              <a:t>MR is one implementation on top of YARN</a:t>
            </a:r>
            <a:endParaRPr sz="1200">
              <a:solidFill>
                <a:schemeClr val="dk1"/>
              </a:solidFill>
              <a:latin typeface="Muli Light"/>
              <a:ea typeface="Muli Light"/>
              <a:cs typeface="Muli Light"/>
              <a:sym typeface="Muli Light"/>
            </a:endParaRPr>
          </a:p>
          <a:p>
            <a:pPr indent="-304800" lvl="1" marL="914400" rtl="0" algn="l">
              <a:lnSpc>
                <a:spcPct val="150000"/>
              </a:lnSpc>
              <a:spcBef>
                <a:spcPts val="0"/>
              </a:spcBef>
              <a:spcAft>
                <a:spcPts val="0"/>
              </a:spcAft>
              <a:buClr>
                <a:schemeClr val="dk1"/>
              </a:buClr>
              <a:buSzPts val="1200"/>
              <a:buFont typeface="Muli Light"/>
              <a:buChar char="○"/>
            </a:pPr>
            <a:r>
              <a:rPr lang="en" sz="1200">
                <a:solidFill>
                  <a:schemeClr val="dk1"/>
                </a:solidFill>
                <a:latin typeface="Muli Light"/>
                <a:ea typeface="Muli Light"/>
                <a:cs typeface="Muli Light"/>
                <a:sym typeface="Muli Light"/>
              </a:rPr>
              <a:t>batch, interactive, online, streaming….	Many other use cases possible</a:t>
            </a:r>
            <a:endParaRPr sz="1200">
              <a:solidFill>
                <a:schemeClr val="dk1"/>
              </a:solidFill>
              <a:latin typeface="Muli Light"/>
              <a:ea typeface="Muli Light"/>
              <a:cs typeface="Muli Light"/>
              <a:sym typeface="Muli Light"/>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427dff0a49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427dff0a49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3b7d6f4cef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b7d6f4cef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41d722a4e8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41d722a4e8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416ace0c77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416ace0c77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416ace0c7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416ace0c7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42ae6cd753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42ae6cd753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42ae6cd753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42ae6cd753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42ae6cd753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42ae6cd753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427dff0a49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427dff0a49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427dff0a49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427dff0a49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416ace0c7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416ace0c7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42ae6cd753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42ae6cd753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37ea39921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7ea39921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Hadoop</a:t>
            </a:r>
            <a:endParaRPr/>
          </a:p>
          <a:p>
            <a:pPr indent="-298450" lvl="0" marL="457200" rtl="0" algn="l">
              <a:spcBef>
                <a:spcPts val="0"/>
              </a:spcBef>
              <a:spcAft>
                <a:spcPts val="0"/>
              </a:spcAft>
              <a:buSzPts val="1100"/>
              <a:buChar char="●"/>
            </a:pPr>
            <a:r>
              <a:rPr lang="en"/>
              <a:t>Java</a:t>
            </a:r>
            <a:endParaRPr/>
          </a:p>
          <a:p>
            <a:pPr indent="-298450" lvl="0" marL="457200" rtl="0" algn="l">
              <a:spcBef>
                <a:spcPts val="0"/>
              </a:spcBef>
              <a:spcAft>
                <a:spcPts val="0"/>
              </a:spcAft>
              <a:buSzPts val="1100"/>
              <a:buChar char="●"/>
            </a:pPr>
            <a:r>
              <a:rPr lang="en"/>
              <a:t>Python</a:t>
            </a:r>
            <a:endParaRPr/>
          </a:p>
          <a:p>
            <a:pPr indent="-298450" lvl="0" marL="457200" rtl="0" algn="l">
              <a:spcBef>
                <a:spcPts val="0"/>
              </a:spcBef>
              <a:spcAft>
                <a:spcPts val="0"/>
              </a:spcAft>
              <a:buSzPts val="1100"/>
              <a:buChar char="●"/>
            </a:pPr>
            <a:r>
              <a:rPr lang="en"/>
              <a:t>Scala</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42ae6cd753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42ae6cd753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416ace0c7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416ace0c7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416ace0c7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416ace0c7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41d722a4e8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41d722a4e8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41d722a4e8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41d722a4e8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41d722a4e8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41d722a4e8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41d722a4e8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41d722a4e8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501707c3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501707c3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41d722a4e8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41d722a4e8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41d722a4e8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41d722a4e8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16ace0c7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16ace0c7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41d722a4e8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41d722a4e8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41d722a4e8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41d722a4e8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41d722a4e8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41d722a4e8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427dff0a49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427dff0a49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41d722a4e8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41d722a4e8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416ace0c7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416ace0c7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416ace0c77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416ace0c77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416ace0c77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416ace0c77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416ace0c77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416ace0c77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416ace0c77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416ace0c77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16ace0c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16ace0c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416ace0c7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416ace0c7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416ace0c77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416ace0c7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416ace0c77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416ace0c77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416ace0c77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416ace0c77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416ace0c77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416ace0c77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416ace0c7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416ace0c77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416ace0c77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416ace0c77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416ace0c77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416ace0c77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416ace0c77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416ace0c77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416ace0c77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416ace0c77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16ace0c7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416ace0c7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416ace0c77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416ace0c77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416ace0c77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416ace0c77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416ace0c77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416ace0c77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427dff0a4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427dff0a4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416ace0c7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416ace0c7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427dff0a4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427dff0a4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427dff0a4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427dff0a4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g427dff0a4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427dff0a4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427dff0a4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427dff0a4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42ac37bbf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42ac37bbf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21ec2a9d8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21ec2a9d8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3636"/>
              </a:lnSpc>
              <a:spcBef>
                <a:spcPts val="0"/>
              </a:spcBef>
              <a:spcAft>
                <a:spcPts val="0"/>
              </a:spcAft>
              <a:buClr>
                <a:schemeClr val="dk1"/>
              </a:buClr>
              <a:buSzPts val="1100"/>
              <a:buFont typeface="Arial"/>
              <a:buNone/>
            </a:pPr>
            <a:r>
              <a:rPr lang="en" sz="1400">
                <a:solidFill>
                  <a:schemeClr val="dk1"/>
                </a:solidFill>
              </a:rPr>
              <a:t>●</a:t>
            </a:r>
            <a:r>
              <a:rPr lang="en">
                <a:solidFill>
                  <a:schemeClr val="dk1"/>
                </a:solidFill>
                <a:latin typeface="Muli"/>
                <a:ea typeface="Muli"/>
                <a:cs typeface="Muli"/>
                <a:sym typeface="Muli"/>
              </a:rPr>
              <a:t>Investments over the last couple of decades in automating almost all business processes, document management and other day to day functions have resulted in enterprises now having a large historical dataset on their operations and their customers</a:t>
            </a:r>
            <a:endParaRPr>
              <a:solidFill>
                <a:schemeClr val="dk1"/>
              </a:solidFill>
              <a:latin typeface="Muli"/>
              <a:ea typeface="Muli"/>
              <a:cs typeface="Muli"/>
              <a:sym typeface="Muli"/>
            </a:endParaRPr>
          </a:p>
          <a:p>
            <a:pPr indent="0" lvl="0" marL="0" rtl="0" algn="l">
              <a:spcBef>
                <a:spcPts val="0"/>
              </a:spcBef>
              <a:spcAft>
                <a:spcPts val="0"/>
              </a:spcAft>
              <a:buNone/>
            </a:pPr>
            <a:r>
              <a:rPr lang="en" sz="1400">
                <a:solidFill>
                  <a:schemeClr val="dk1"/>
                </a:solidFill>
              </a:rPr>
              <a:t>Transactions</a:t>
            </a:r>
            <a:r>
              <a:rPr lang="en" sz="1400">
                <a:solidFill>
                  <a:schemeClr val="dk1"/>
                </a:solidFill>
              </a:rPr>
              <a:t> - credit card etc</a:t>
            </a:r>
            <a:endParaRPr sz="1400">
              <a:solidFill>
                <a:schemeClr val="dk1"/>
              </a:solidFill>
            </a:endParaRPr>
          </a:p>
          <a:p>
            <a:pPr indent="0" lvl="0" marL="0" rtl="0" algn="l">
              <a:spcBef>
                <a:spcPts val="0"/>
              </a:spcBef>
              <a:spcAft>
                <a:spcPts val="0"/>
              </a:spcAft>
              <a:buNone/>
            </a:pPr>
            <a:r>
              <a:rPr lang="en" sz="1400">
                <a:solidFill>
                  <a:schemeClr val="dk1"/>
                </a:solidFill>
              </a:rPr>
              <a:t>Operational - servers, system to system interaction, IoT</a:t>
            </a:r>
            <a:endParaRPr sz="1400">
              <a:solidFill>
                <a:schemeClr val="dk1"/>
              </a:solidFill>
            </a:endParaRPr>
          </a:p>
          <a:p>
            <a:pPr indent="0" lvl="0" marL="0" rtl="0" algn="l">
              <a:spcBef>
                <a:spcPts val="0"/>
              </a:spcBef>
              <a:spcAft>
                <a:spcPts val="0"/>
              </a:spcAft>
              <a:buNone/>
            </a:pPr>
            <a:r>
              <a:rPr lang="en" sz="1400">
                <a:solidFill>
                  <a:schemeClr val="dk1"/>
                </a:solidFill>
              </a:rPr>
              <a:t>Behavioral - as we interact with online systems - we leave a trace and a footprint</a:t>
            </a:r>
            <a:endParaRPr sz="1400">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42ac37bbf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42ac37bbf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42ac37bbf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42ac37bbf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427dff0a4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427dff0a4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42ac37bbf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42ac37bbf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42ac37bbf4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42ac37bbf4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42ac37bbf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42ac37bbf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42ac37bbf4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42ac37bbf4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42ac37bbf4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42ac37bbf4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42ac37bbf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42ac37bbf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42ac37bbf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42ac37bbf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nvSpPr>
        <p:spPr>
          <a:xfrm>
            <a:off x="410846" y="4749853"/>
            <a:ext cx="3086100" cy="273000"/>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A5A5A5"/>
              </a:buClr>
              <a:buSzPts val="200"/>
              <a:buFont typeface="Open Sans"/>
              <a:buNone/>
            </a:pPr>
            <a:r>
              <a:rPr lang="en" sz="800">
                <a:latin typeface="Muli"/>
                <a:ea typeface="Muli"/>
                <a:cs typeface="Muli"/>
                <a:sym typeface="Muli"/>
              </a:rPr>
              <a:t>www.clairvoyantsoft.com</a:t>
            </a:r>
            <a:endParaRPr sz="1300">
              <a:latin typeface="Muli"/>
              <a:ea typeface="Muli"/>
              <a:cs typeface="Muli"/>
              <a:sym typeface="Mul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3" name="Shape 43"/>
        <p:cNvGrpSpPr/>
        <p:nvPr/>
      </p:nvGrpSpPr>
      <p:grpSpPr>
        <a:xfrm>
          <a:off x="0" y="0"/>
          <a:ext cx="0" cy="0"/>
          <a:chOff x="0" y="0"/>
          <a:chExt cx="0" cy="0"/>
        </a:xfrm>
      </p:grpSpPr>
      <p:sp>
        <p:nvSpPr>
          <p:cNvPr id="44" name="Google Shape;4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6" name="Google Shape;4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7" name="Shape 47"/>
        <p:cNvGrpSpPr/>
        <p:nvPr/>
      </p:nvGrpSpPr>
      <p:grpSpPr>
        <a:xfrm>
          <a:off x="0" y="0"/>
          <a:ext cx="0" cy="0"/>
          <a:chOff x="0" y="0"/>
          <a:chExt cx="0" cy="0"/>
        </a:xfrm>
      </p:grpSpPr>
      <p:sp>
        <p:nvSpPr>
          <p:cNvPr id="48" name="Google Shape;4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1_Title Slide">
    <p:spTree>
      <p:nvGrpSpPr>
        <p:cNvPr id="54" name="Shape 54"/>
        <p:cNvGrpSpPr/>
        <p:nvPr/>
      </p:nvGrpSpPr>
      <p:grpSpPr>
        <a:xfrm>
          <a:off x="0" y="0"/>
          <a:ext cx="0" cy="0"/>
          <a:chOff x="0" y="0"/>
          <a:chExt cx="0" cy="0"/>
        </a:xfrm>
      </p:grpSpPr>
      <p:sp>
        <p:nvSpPr>
          <p:cNvPr id="55" name="Google Shape;55;p14"/>
          <p:cNvSpPr/>
          <p:nvPr/>
        </p:nvSpPr>
        <p:spPr>
          <a:xfrm>
            <a:off x="3721206" y="2242140"/>
            <a:ext cx="28800" cy="438900"/>
          </a:xfrm>
          <a:prstGeom prst="rect">
            <a:avLst/>
          </a:prstGeom>
          <a:solidFill>
            <a:srgbClr val="D9D9D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txBox="1"/>
          <p:nvPr/>
        </p:nvSpPr>
        <p:spPr>
          <a:xfrm>
            <a:off x="410846" y="4749853"/>
            <a:ext cx="3086100" cy="273000"/>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A5A5A5"/>
              </a:buClr>
              <a:buSzPts val="200"/>
              <a:buFont typeface="Open Sans"/>
              <a:buNone/>
            </a:pPr>
            <a:r>
              <a:rPr lang="en" sz="800">
                <a:latin typeface="Muli"/>
                <a:ea typeface="Muli"/>
                <a:cs typeface="Muli"/>
                <a:sym typeface="Muli"/>
              </a:rPr>
              <a:t>www.clairvoyantsoft.com</a:t>
            </a:r>
            <a:endParaRPr sz="1300">
              <a:latin typeface="Muli"/>
              <a:ea typeface="Muli"/>
              <a:cs typeface="Muli"/>
              <a:sym typeface="Muli"/>
            </a:endParaRPr>
          </a:p>
        </p:txBody>
      </p:sp>
      <p:sp>
        <p:nvSpPr>
          <p:cNvPr id="57" name="Google Shape;57;p14"/>
          <p:cNvSpPr txBox="1"/>
          <p:nvPr/>
        </p:nvSpPr>
        <p:spPr>
          <a:xfrm>
            <a:off x="1684050" y="508800"/>
            <a:ext cx="41277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txBox="1"/>
          <p:nvPr>
            <p:ph type="title"/>
          </p:nvPr>
        </p:nvSpPr>
        <p:spPr>
          <a:xfrm>
            <a:off x="826950" y="1060900"/>
            <a:ext cx="2670000" cy="2801400"/>
          </a:xfrm>
          <a:prstGeom prst="rect">
            <a:avLst/>
          </a:prstGeom>
        </p:spPr>
        <p:txBody>
          <a:bodyPr anchorCtr="0" anchor="ctr" bIns="91425" lIns="91425" spcFirstLastPara="1" rIns="91425" wrap="square" tIns="91425"/>
          <a:lstStyle>
            <a:lvl1pPr lvl="0" rtl="0" algn="r">
              <a:spcBef>
                <a:spcPts val="0"/>
              </a:spcBef>
              <a:spcAft>
                <a:spcPts val="0"/>
              </a:spcAft>
              <a:buNone/>
              <a:defRPr sz="2400">
                <a:latin typeface="Muli"/>
                <a:ea typeface="Muli"/>
                <a:cs typeface="Muli"/>
                <a:sym typeface="Muli"/>
              </a:defRPr>
            </a:lvl1pPr>
            <a:lvl2pPr lvl="1" rtl="0" algn="r">
              <a:spcBef>
                <a:spcPts val="0"/>
              </a:spcBef>
              <a:spcAft>
                <a:spcPts val="0"/>
              </a:spcAft>
              <a:buNone/>
              <a:defRPr sz="2400">
                <a:latin typeface="Muli"/>
                <a:ea typeface="Muli"/>
                <a:cs typeface="Muli"/>
                <a:sym typeface="Muli"/>
              </a:defRPr>
            </a:lvl2pPr>
            <a:lvl3pPr lvl="2" rtl="0" algn="r">
              <a:spcBef>
                <a:spcPts val="0"/>
              </a:spcBef>
              <a:spcAft>
                <a:spcPts val="0"/>
              </a:spcAft>
              <a:buNone/>
              <a:defRPr sz="2400">
                <a:latin typeface="Muli"/>
                <a:ea typeface="Muli"/>
                <a:cs typeface="Muli"/>
                <a:sym typeface="Muli"/>
              </a:defRPr>
            </a:lvl3pPr>
            <a:lvl4pPr lvl="3" rtl="0" algn="r">
              <a:spcBef>
                <a:spcPts val="0"/>
              </a:spcBef>
              <a:spcAft>
                <a:spcPts val="0"/>
              </a:spcAft>
              <a:buNone/>
              <a:defRPr sz="2400">
                <a:latin typeface="Muli"/>
                <a:ea typeface="Muli"/>
                <a:cs typeface="Muli"/>
                <a:sym typeface="Muli"/>
              </a:defRPr>
            </a:lvl4pPr>
            <a:lvl5pPr lvl="4" rtl="0" algn="r">
              <a:spcBef>
                <a:spcPts val="0"/>
              </a:spcBef>
              <a:spcAft>
                <a:spcPts val="0"/>
              </a:spcAft>
              <a:buNone/>
              <a:defRPr sz="2400">
                <a:latin typeface="Muli"/>
                <a:ea typeface="Muli"/>
                <a:cs typeface="Muli"/>
                <a:sym typeface="Muli"/>
              </a:defRPr>
            </a:lvl5pPr>
            <a:lvl6pPr lvl="5" rtl="0" algn="r">
              <a:spcBef>
                <a:spcPts val="0"/>
              </a:spcBef>
              <a:spcAft>
                <a:spcPts val="0"/>
              </a:spcAft>
              <a:buNone/>
              <a:defRPr sz="2400">
                <a:latin typeface="Muli"/>
                <a:ea typeface="Muli"/>
                <a:cs typeface="Muli"/>
                <a:sym typeface="Muli"/>
              </a:defRPr>
            </a:lvl6pPr>
            <a:lvl7pPr lvl="6" rtl="0" algn="r">
              <a:spcBef>
                <a:spcPts val="0"/>
              </a:spcBef>
              <a:spcAft>
                <a:spcPts val="0"/>
              </a:spcAft>
              <a:buNone/>
              <a:defRPr sz="2400">
                <a:latin typeface="Muli"/>
                <a:ea typeface="Muli"/>
                <a:cs typeface="Muli"/>
                <a:sym typeface="Muli"/>
              </a:defRPr>
            </a:lvl7pPr>
            <a:lvl8pPr lvl="7" rtl="0" algn="r">
              <a:spcBef>
                <a:spcPts val="0"/>
              </a:spcBef>
              <a:spcAft>
                <a:spcPts val="0"/>
              </a:spcAft>
              <a:buNone/>
              <a:defRPr sz="2400">
                <a:latin typeface="Muli"/>
                <a:ea typeface="Muli"/>
                <a:cs typeface="Muli"/>
                <a:sym typeface="Muli"/>
              </a:defRPr>
            </a:lvl8pPr>
            <a:lvl9pPr lvl="8" rtl="0" algn="r">
              <a:spcBef>
                <a:spcPts val="0"/>
              </a:spcBef>
              <a:spcAft>
                <a:spcPts val="0"/>
              </a:spcAft>
              <a:buNone/>
              <a:defRPr sz="2400">
                <a:latin typeface="Muli"/>
                <a:ea typeface="Muli"/>
                <a:cs typeface="Muli"/>
                <a:sym typeface="Muli"/>
              </a:defRPr>
            </a:lvl9pPr>
          </a:lstStyle>
          <a:p/>
        </p:txBody>
      </p:sp>
      <p:sp>
        <p:nvSpPr>
          <p:cNvPr id="59" name="Google Shape;59;p14"/>
          <p:cNvSpPr txBox="1"/>
          <p:nvPr>
            <p:ph idx="1" type="subTitle"/>
          </p:nvPr>
        </p:nvSpPr>
        <p:spPr>
          <a:xfrm>
            <a:off x="3974250" y="1025650"/>
            <a:ext cx="3316500" cy="2871900"/>
          </a:xfrm>
          <a:prstGeom prst="rect">
            <a:avLst/>
          </a:prstGeom>
        </p:spPr>
        <p:txBody>
          <a:bodyPr anchorCtr="0" anchor="ctr" bIns="91425" lIns="91425" spcFirstLastPara="1" rIns="91425" wrap="square" tIns="91425"/>
          <a:lstStyle>
            <a:lvl1pPr lvl="0" rtl="0">
              <a:spcBef>
                <a:spcPts val="0"/>
              </a:spcBef>
              <a:spcAft>
                <a:spcPts val="0"/>
              </a:spcAft>
              <a:buNone/>
              <a:defRPr sz="1600">
                <a:latin typeface="Muli Light"/>
                <a:ea typeface="Muli Light"/>
                <a:cs typeface="Muli Light"/>
                <a:sym typeface="Muli Light"/>
              </a:defRPr>
            </a:lvl1pPr>
            <a:lvl2pPr lvl="1" rtl="0">
              <a:spcBef>
                <a:spcPts val="0"/>
              </a:spcBef>
              <a:spcAft>
                <a:spcPts val="0"/>
              </a:spcAft>
              <a:buNone/>
              <a:defRPr sz="1600">
                <a:latin typeface="Muli"/>
                <a:ea typeface="Muli"/>
                <a:cs typeface="Muli"/>
                <a:sym typeface="Muli"/>
              </a:defRPr>
            </a:lvl2pPr>
            <a:lvl3pPr lvl="2" rtl="0">
              <a:spcBef>
                <a:spcPts val="0"/>
              </a:spcBef>
              <a:spcAft>
                <a:spcPts val="0"/>
              </a:spcAft>
              <a:buNone/>
              <a:defRPr sz="1600">
                <a:latin typeface="Muli"/>
                <a:ea typeface="Muli"/>
                <a:cs typeface="Muli"/>
                <a:sym typeface="Muli"/>
              </a:defRPr>
            </a:lvl3pPr>
            <a:lvl4pPr lvl="3" rtl="0">
              <a:spcBef>
                <a:spcPts val="0"/>
              </a:spcBef>
              <a:spcAft>
                <a:spcPts val="0"/>
              </a:spcAft>
              <a:buNone/>
              <a:defRPr sz="1600">
                <a:latin typeface="Muli"/>
                <a:ea typeface="Muli"/>
                <a:cs typeface="Muli"/>
                <a:sym typeface="Muli"/>
              </a:defRPr>
            </a:lvl4pPr>
            <a:lvl5pPr lvl="4" rtl="0">
              <a:spcBef>
                <a:spcPts val="0"/>
              </a:spcBef>
              <a:spcAft>
                <a:spcPts val="0"/>
              </a:spcAft>
              <a:buNone/>
              <a:defRPr sz="1600">
                <a:latin typeface="Muli"/>
                <a:ea typeface="Muli"/>
                <a:cs typeface="Muli"/>
                <a:sym typeface="Muli"/>
              </a:defRPr>
            </a:lvl5pPr>
            <a:lvl6pPr lvl="5" rtl="0">
              <a:spcBef>
                <a:spcPts val="0"/>
              </a:spcBef>
              <a:spcAft>
                <a:spcPts val="0"/>
              </a:spcAft>
              <a:buNone/>
              <a:defRPr sz="1600">
                <a:latin typeface="Muli"/>
                <a:ea typeface="Muli"/>
                <a:cs typeface="Muli"/>
                <a:sym typeface="Muli"/>
              </a:defRPr>
            </a:lvl6pPr>
            <a:lvl7pPr lvl="6" rtl="0">
              <a:spcBef>
                <a:spcPts val="0"/>
              </a:spcBef>
              <a:spcAft>
                <a:spcPts val="0"/>
              </a:spcAft>
              <a:buNone/>
              <a:defRPr sz="1600">
                <a:latin typeface="Muli"/>
                <a:ea typeface="Muli"/>
                <a:cs typeface="Muli"/>
                <a:sym typeface="Muli"/>
              </a:defRPr>
            </a:lvl7pPr>
            <a:lvl8pPr lvl="7" rtl="0">
              <a:spcBef>
                <a:spcPts val="0"/>
              </a:spcBef>
              <a:spcAft>
                <a:spcPts val="0"/>
              </a:spcAft>
              <a:buNone/>
              <a:defRPr sz="1600">
                <a:latin typeface="Muli"/>
                <a:ea typeface="Muli"/>
                <a:cs typeface="Muli"/>
                <a:sym typeface="Muli"/>
              </a:defRPr>
            </a:lvl8pPr>
            <a:lvl9pPr lvl="8" rtl="0">
              <a:spcBef>
                <a:spcPts val="0"/>
              </a:spcBef>
              <a:spcAft>
                <a:spcPts val="0"/>
              </a:spcAft>
              <a:buNone/>
              <a:defRPr sz="1600">
                <a:latin typeface="Muli"/>
                <a:ea typeface="Muli"/>
                <a:cs typeface="Muli"/>
                <a:sym typeface="Mul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ge - 1 Section" type="secHead">
  <p:cSld name="SECTION_HEADER">
    <p:spTree>
      <p:nvGrpSpPr>
        <p:cNvPr id="60" name="Shape 60"/>
        <p:cNvGrpSpPr/>
        <p:nvPr/>
      </p:nvGrpSpPr>
      <p:grpSpPr>
        <a:xfrm>
          <a:off x="0" y="0"/>
          <a:ext cx="0" cy="0"/>
          <a:chOff x="0" y="0"/>
          <a:chExt cx="0" cy="0"/>
        </a:xfrm>
      </p:grpSpPr>
      <p:cxnSp>
        <p:nvCxnSpPr>
          <p:cNvPr id="61" name="Google Shape;61;p15"/>
          <p:cNvCxnSpPr/>
          <p:nvPr/>
        </p:nvCxnSpPr>
        <p:spPr>
          <a:xfrm>
            <a:off x="620502" y="760218"/>
            <a:ext cx="7887600" cy="5400"/>
          </a:xfrm>
          <a:prstGeom prst="straightConnector1">
            <a:avLst/>
          </a:prstGeom>
          <a:noFill/>
          <a:ln cap="flat" cmpd="sng" w="9525">
            <a:solidFill>
              <a:srgbClr val="D8D8D8"/>
            </a:solidFill>
            <a:prstDash val="solid"/>
            <a:miter lim="8000"/>
            <a:headEnd len="sm" w="sm" type="none"/>
            <a:tailEnd len="sm" w="sm" type="none"/>
          </a:ln>
        </p:spPr>
      </p:cxnSp>
      <p:sp>
        <p:nvSpPr>
          <p:cNvPr id="62" name="Google Shape;62;p15"/>
          <p:cNvSpPr txBox="1"/>
          <p:nvPr>
            <p:ph type="title"/>
          </p:nvPr>
        </p:nvSpPr>
        <p:spPr>
          <a:xfrm>
            <a:off x="495875" y="279925"/>
            <a:ext cx="8111700" cy="485700"/>
          </a:xfrm>
          <a:prstGeom prst="rect">
            <a:avLst/>
          </a:prstGeom>
        </p:spPr>
        <p:txBody>
          <a:bodyPr anchorCtr="0" anchor="ctr" bIns="91425" lIns="91425" spcFirstLastPara="1" rIns="91425" wrap="square" tIns="91425"/>
          <a:lstStyle>
            <a:lvl1pPr lvl="0" rtl="0">
              <a:spcBef>
                <a:spcPts val="0"/>
              </a:spcBef>
              <a:spcAft>
                <a:spcPts val="0"/>
              </a:spcAft>
              <a:buNone/>
              <a:defRPr sz="2000">
                <a:latin typeface="Muli ExtraLight"/>
                <a:ea typeface="Muli ExtraLight"/>
                <a:cs typeface="Muli ExtraLight"/>
                <a:sym typeface="Muli ExtraLight"/>
              </a:defRPr>
            </a:lvl1pPr>
            <a:lvl2pPr lvl="1" rtl="0">
              <a:spcBef>
                <a:spcPts val="0"/>
              </a:spcBef>
              <a:spcAft>
                <a:spcPts val="0"/>
              </a:spcAft>
              <a:buNone/>
              <a:defRPr sz="2000">
                <a:latin typeface="Muli ExtraLight"/>
                <a:ea typeface="Muli ExtraLight"/>
                <a:cs typeface="Muli ExtraLight"/>
                <a:sym typeface="Muli ExtraLight"/>
              </a:defRPr>
            </a:lvl2pPr>
            <a:lvl3pPr lvl="2" rtl="0">
              <a:spcBef>
                <a:spcPts val="0"/>
              </a:spcBef>
              <a:spcAft>
                <a:spcPts val="0"/>
              </a:spcAft>
              <a:buNone/>
              <a:defRPr sz="2000">
                <a:latin typeface="Muli ExtraLight"/>
                <a:ea typeface="Muli ExtraLight"/>
                <a:cs typeface="Muli ExtraLight"/>
                <a:sym typeface="Muli ExtraLight"/>
              </a:defRPr>
            </a:lvl3pPr>
            <a:lvl4pPr lvl="3" rtl="0">
              <a:spcBef>
                <a:spcPts val="0"/>
              </a:spcBef>
              <a:spcAft>
                <a:spcPts val="0"/>
              </a:spcAft>
              <a:buNone/>
              <a:defRPr sz="2000">
                <a:latin typeface="Muli ExtraLight"/>
                <a:ea typeface="Muli ExtraLight"/>
                <a:cs typeface="Muli ExtraLight"/>
                <a:sym typeface="Muli ExtraLight"/>
              </a:defRPr>
            </a:lvl4pPr>
            <a:lvl5pPr lvl="4" rtl="0">
              <a:spcBef>
                <a:spcPts val="0"/>
              </a:spcBef>
              <a:spcAft>
                <a:spcPts val="0"/>
              </a:spcAft>
              <a:buNone/>
              <a:defRPr sz="2000">
                <a:latin typeface="Muli ExtraLight"/>
                <a:ea typeface="Muli ExtraLight"/>
                <a:cs typeface="Muli ExtraLight"/>
                <a:sym typeface="Muli ExtraLight"/>
              </a:defRPr>
            </a:lvl5pPr>
            <a:lvl6pPr lvl="5" rtl="0">
              <a:spcBef>
                <a:spcPts val="0"/>
              </a:spcBef>
              <a:spcAft>
                <a:spcPts val="0"/>
              </a:spcAft>
              <a:buNone/>
              <a:defRPr sz="2000">
                <a:latin typeface="Muli ExtraLight"/>
                <a:ea typeface="Muli ExtraLight"/>
                <a:cs typeface="Muli ExtraLight"/>
                <a:sym typeface="Muli ExtraLight"/>
              </a:defRPr>
            </a:lvl6pPr>
            <a:lvl7pPr lvl="6" rtl="0">
              <a:spcBef>
                <a:spcPts val="0"/>
              </a:spcBef>
              <a:spcAft>
                <a:spcPts val="0"/>
              </a:spcAft>
              <a:buNone/>
              <a:defRPr sz="2000">
                <a:latin typeface="Muli ExtraLight"/>
                <a:ea typeface="Muli ExtraLight"/>
                <a:cs typeface="Muli ExtraLight"/>
                <a:sym typeface="Muli ExtraLight"/>
              </a:defRPr>
            </a:lvl7pPr>
            <a:lvl8pPr lvl="7" rtl="0">
              <a:spcBef>
                <a:spcPts val="0"/>
              </a:spcBef>
              <a:spcAft>
                <a:spcPts val="0"/>
              </a:spcAft>
              <a:buNone/>
              <a:defRPr sz="2000">
                <a:latin typeface="Muli ExtraLight"/>
                <a:ea typeface="Muli ExtraLight"/>
                <a:cs typeface="Muli ExtraLight"/>
                <a:sym typeface="Muli ExtraLight"/>
              </a:defRPr>
            </a:lvl8pPr>
            <a:lvl9pPr lvl="8" rtl="0">
              <a:spcBef>
                <a:spcPts val="0"/>
              </a:spcBef>
              <a:spcAft>
                <a:spcPts val="0"/>
              </a:spcAft>
              <a:buNone/>
              <a:defRPr sz="2000">
                <a:latin typeface="Muli ExtraLight"/>
                <a:ea typeface="Muli ExtraLight"/>
                <a:cs typeface="Muli ExtraLight"/>
                <a:sym typeface="Muli ExtraLight"/>
              </a:defRPr>
            </a:lvl9pPr>
          </a:lstStyle>
          <a:p/>
        </p:txBody>
      </p:sp>
      <p:sp>
        <p:nvSpPr>
          <p:cNvPr id="63" name="Google Shape;63;p15"/>
          <p:cNvSpPr txBox="1"/>
          <p:nvPr>
            <p:ph idx="1" type="subTitle"/>
          </p:nvPr>
        </p:nvSpPr>
        <p:spPr>
          <a:xfrm>
            <a:off x="620500" y="964225"/>
            <a:ext cx="3573300" cy="401400"/>
          </a:xfrm>
          <a:prstGeom prst="rect">
            <a:avLst/>
          </a:prstGeom>
        </p:spPr>
        <p:txBody>
          <a:bodyPr anchorCtr="0" anchor="t" bIns="91425" lIns="91425" spcFirstLastPara="1" rIns="91425" wrap="square" tIns="91425"/>
          <a:lstStyle>
            <a:lvl1pPr lvl="0" rtl="0">
              <a:spcBef>
                <a:spcPts val="0"/>
              </a:spcBef>
              <a:spcAft>
                <a:spcPts val="0"/>
              </a:spcAft>
              <a:buNone/>
              <a:defRPr>
                <a:solidFill>
                  <a:srgbClr val="FF8200"/>
                </a:solidFill>
                <a:latin typeface="Muli Light"/>
                <a:ea typeface="Muli Light"/>
                <a:cs typeface="Muli Light"/>
                <a:sym typeface="Muli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 name="Google Shape;64;p15"/>
          <p:cNvSpPr txBox="1"/>
          <p:nvPr>
            <p:ph idx="2" type="body"/>
          </p:nvPr>
        </p:nvSpPr>
        <p:spPr>
          <a:xfrm>
            <a:off x="769025" y="1434900"/>
            <a:ext cx="7694100" cy="3057300"/>
          </a:xfrm>
          <a:prstGeom prst="rect">
            <a:avLst/>
          </a:prstGeom>
        </p:spPr>
        <p:txBody>
          <a:bodyPr anchorCtr="0" anchor="t" bIns="91425" lIns="91425" spcFirstLastPara="1" rIns="91425" wrap="square" tIns="91425"/>
          <a:lstStyle>
            <a:lvl1pPr indent="-298450" lvl="0" marL="457200" rtl="0">
              <a:spcBef>
                <a:spcPts val="0"/>
              </a:spcBef>
              <a:spcAft>
                <a:spcPts val="0"/>
              </a:spcAft>
              <a:buSzPts val="1100"/>
              <a:buFont typeface="Muli"/>
              <a:buChar char="●"/>
              <a:defRPr sz="1100">
                <a:latin typeface="Muli"/>
                <a:ea typeface="Muli"/>
                <a:cs typeface="Muli"/>
                <a:sym typeface="Muli"/>
              </a:defRPr>
            </a:lvl1pPr>
            <a:lvl2pPr indent="-298450" lvl="1" marL="914400" rtl="0">
              <a:spcBef>
                <a:spcPts val="0"/>
              </a:spcBef>
              <a:spcAft>
                <a:spcPts val="0"/>
              </a:spcAft>
              <a:buSzPts val="1100"/>
              <a:buFont typeface="Muli"/>
              <a:buChar char="○"/>
              <a:defRPr sz="1100">
                <a:latin typeface="Muli"/>
                <a:ea typeface="Muli"/>
                <a:cs typeface="Muli"/>
                <a:sym typeface="Muli"/>
              </a:defRPr>
            </a:lvl2pPr>
            <a:lvl3pPr indent="-298450" lvl="2" marL="1371600" rtl="0">
              <a:spcBef>
                <a:spcPts val="0"/>
              </a:spcBef>
              <a:spcAft>
                <a:spcPts val="0"/>
              </a:spcAft>
              <a:buSzPts val="1100"/>
              <a:buFont typeface="Muli"/>
              <a:buChar char="■"/>
              <a:defRPr sz="1100">
                <a:latin typeface="Muli"/>
                <a:ea typeface="Muli"/>
                <a:cs typeface="Muli"/>
                <a:sym typeface="Muli"/>
              </a:defRPr>
            </a:lvl3pPr>
            <a:lvl4pPr indent="-298450" lvl="3" marL="1828800" rtl="0">
              <a:spcBef>
                <a:spcPts val="0"/>
              </a:spcBef>
              <a:spcAft>
                <a:spcPts val="0"/>
              </a:spcAft>
              <a:buSzPts val="1100"/>
              <a:buFont typeface="Muli"/>
              <a:buChar char="●"/>
              <a:defRPr sz="1100">
                <a:latin typeface="Muli"/>
                <a:ea typeface="Muli"/>
                <a:cs typeface="Muli"/>
                <a:sym typeface="Muli"/>
              </a:defRPr>
            </a:lvl4pPr>
            <a:lvl5pPr indent="-298450" lvl="4" marL="2286000" rtl="0">
              <a:spcBef>
                <a:spcPts val="0"/>
              </a:spcBef>
              <a:spcAft>
                <a:spcPts val="0"/>
              </a:spcAft>
              <a:buSzPts val="1100"/>
              <a:buFont typeface="Muli"/>
              <a:buChar char="○"/>
              <a:defRPr sz="1100">
                <a:latin typeface="Muli"/>
                <a:ea typeface="Muli"/>
                <a:cs typeface="Muli"/>
                <a:sym typeface="Muli"/>
              </a:defRPr>
            </a:lvl5pPr>
            <a:lvl6pPr indent="-298450" lvl="5" marL="2743200" rtl="0">
              <a:spcBef>
                <a:spcPts val="0"/>
              </a:spcBef>
              <a:spcAft>
                <a:spcPts val="0"/>
              </a:spcAft>
              <a:buSzPts val="1100"/>
              <a:buFont typeface="Muli"/>
              <a:buChar char="■"/>
              <a:defRPr sz="1100">
                <a:latin typeface="Muli"/>
                <a:ea typeface="Muli"/>
                <a:cs typeface="Muli"/>
                <a:sym typeface="Muli"/>
              </a:defRPr>
            </a:lvl6pPr>
            <a:lvl7pPr indent="-298450" lvl="6" marL="3200400" rtl="0">
              <a:spcBef>
                <a:spcPts val="0"/>
              </a:spcBef>
              <a:spcAft>
                <a:spcPts val="0"/>
              </a:spcAft>
              <a:buSzPts val="1100"/>
              <a:buFont typeface="Muli"/>
              <a:buChar char="●"/>
              <a:defRPr sz="1100">
                <a:latin typeface="Muli"/>
                <a:ea typeface="Muli"/>
                <a:cs typeface="Muli"/>
                <a:sym typeface="Muli"/>
              </a:defRPr>
            </a:lvl7pPr>
            <a:lvl8pPr indent="-298450" lvl="7" marL="3657600" rtl="0">
              <a:spcBef>
                <a:spcPts val="0"/>
              </a:spcBef>
              <a:spcAft>
                <a:spcPts val="0"/>
              </a:spcAft>
              <a:buSzPts val="1100"/>
              <a:buFont typeface="Muli"/>
              <a:buChar char="○"/>
              <a:defRPr sz="1100">
                <a:latin typeface="Muli"/>
                <a:ea typeface="Muli"/>
                <a:cs typeface="Muli"/>
                <a:sym typeface="Muli"/>
              </a:defRPr>
            </a:lvl8pPr>
            <a:lvl9pPr indent="-298450" lvl="8" marL="4114800" rtl="0">
              <a:spcBef>
                <a:spcPts val="0"/>
              </a:spcBef>
              <a:spcAft>
                <a:spcPts val="0"/>
              </a:spcAft>
              <a:buSzPts val="1100"/>
              <a:buFont typeface="Muli"/>
              <a:buChar char="■"/>
              <a:defRPr sz="1100">
                <a:latin typeface="Muli"/>
                <a:ea typeface="Muli"/>
                <a:cs typeface="Muli"/>
                <a:sym typeface="Muli"/>
              </a:defRPr>
            </a:lvl9pPr>
          </a:lstStyle>
          <a:p/>
        </p:txBody>
      </p:sp>
      <p:sp>
        <p:nvSpPr>
          <p:cNvPr id="65" name="Google Shape;65;p15"/>
          <p:cNvSpPr txBox="1"/>
          <p:nvPr>
            <p:ph idx="12" type="sldNum"/>
          </p:nvPr>
        </p:nvSpPr>
        <p:spPr>
          <a:xfrm>
            <a:off x="8208023" y="4674263"/>
            <a:ext cx="548700" cy="393600"/>
          </a:xfrm>
          <a:prstGeom prst="rect">
            <a:avLst/>
          </a:prstGeom>
        </p:spPr>
        <p:txBody>
          <a:bodyPr anchorCtr="0" anchor="t" bIns="91425" lIns="91425" spcFirstLastPara="1" rIns="91425" wrap="square" tIns="91425">
            <a:noAutofit/>
          </a:bodyPr>
          <a:lstStyle>
            <a:lvl1pPr lvl="0" rtl="0">
              <a:buNone/>
              <a:defRPr sz="1300">
                <a:solidFill>
                  <a:srgbClr val="A5A5A5"/>
                </a:solidFill>
                <a:latin typeface="Muli ExtraLight"/>
                <a:ea typeface="Muli ExtraLight"/>
                <a:cs typeface="Muli ExtraLight"/>
                <a:sym typeface="Muli ExtraLight"/>
              </a:defRPr>
            </a:lvl1pPr>
            <a:lvl2pPr lvl="1" rtl="0">
              <a:buNone/>
              <a:defRPr sz="1300">
                <a:solidFill>
                  <a:srgbClr val="A5A5A5"/>
                </a:solidFill>
                <a:latin typeface="Muli ExtraLight"/>
                <a:ea typeface="Muli ExtraLight"/>
                <a:cs typeface="Muli ExtraLight"/>
                <a:sym typeface="Muli ExtraLight"/>
              </a:defRPr>
            </a:lvl2pPr>
            <a:lvl3pPr lvl="2" rtl="0">
              <a:buNone/>
              <a:defRPr sz="1300">
                <a:solidFill>
                  <a:srgbClr val="A5A5A5"/>
                </a:solidFill>
                <a:latin typeface="Muli ExtraLight"/>
                <a:ea typeface="Muli ExtraLight"/>
                <a:cs typeface="Muli ExtraLight"/>
                <a:sym typeface="Muli ExtraLight"/>
              </a:defRPr>
            </a:lvl3pPr>
            <a:lvl4pPr lvl="3" rtl="0">
              <a:buNone/>
              <a:defRPr sz="1300">
                <a:solidFill>
                  <a:srgbClr val="A5A5A5"/>
                </a:solidFill>
                <a:latin typeface="Muli ExtraLight"/>
                <a:ea typeface="Muli ExtraLight"/>
                <a:cs typeface="Muli ExtraLight"/>
                <a:sym typeface="Muli ExtraLight"/>
              </a:defRPr>
            </a:lvl4pPr>
            <a:lvl5pPr lvl="4" rtl="0">
              <a:buNone/>
              <a:defRPr sz="1300">
                <a:solidFill>
                  <a:srgbClr val="A5A5A5"/>
                </a:solidFill>
                <a:latin typeface="Muli ExtraLight"/>
                <a:ea typeface="Muli ExtraLight"/>
                <a:cs typeface="Muli ExtraLight"/>
                <a:sym typeface="Muli ExtraLight"/>
              </a:defRPr>
            </a:lvl5pPr>
            <a:lvl6pPr lvl="5" rtl="0">
              <a:buNone/>
              <a:defRPr sz="1300">
                <a:solidFill>
                  <a:srgbClr val="A5A5A5"/>
                </a:solidFill>
                <a:latin typeface="Muli ExtraLight"/>
                <a:ea typeface="Muli ExtraLight"/>
                <a:cs typeface="Muli ExtraLight"/>
                <a:sym typeface="Muli ExtraLight"/>
              </a:defRPr>
            </a:lvl6pPr>
            <a:lvl7pPr lvl="6" rtl="0">
              <a:buNone/>
              <a:defRPr sz="1300">
                <a:solidFill>
                  <a:srgbClr val="A5A5A5"/>
                </a:solidFill>
                <a:latin typeface="Muli ExtraLight"/>
                <a:ea typeface="Muli ExtraLight"/>
                <a:cs typeface="Muli ExtraLight"/>
                <a:sym typeface="Muli ExtraLight"/>
              </a:defRPr>
            </a:lvl7pPr>
            <a:lvl8pPr lvl="7" rtl="0">
              <a:buNone/>
              <a:defRPr sz="1300">
                <a:solidFill>
                  <a:srgbClr val="A5A5A5"/>
                </a:solidFill>
                <a:latin typeface="Muli ExtraLight"/>
                <a:ea typeface="Muli ExtraLight"/>
                <a:cs typeface="Muli ExtraLight"/>
                <a:sym typeface="Muli ExtraLight"/>
              </a:defRPr>
            </a:lvl8pPr>
            <a:lvl9pPr lvl="8" rtl="0">
              <a:buNone/>
              <a:defRPr sz="1300">
                <a:solidFill>
                  <a:srgbClr val="A5A5A5"/>
                </a:solidFill>
                <a:latin typeface="Muli ExtraLight"/>
                <a:ea typeface="Muli ExtraLight"/>
                <a:cs typeface="Muli ExtraLight"/>
                <a:sym typeface="Muli ExtraLight"/>
              </a:defRPr>
            </a:lvl9pPr>
          </a:lstStyle>
          <a:p>
            <a:pPr indent="0" lvl="0" marL="0" rtl="0" algn="l">
              <a:spcBef>
                <a:spcPts val="0"/>
              </a:spcBef>
              <a:spcAft>
                <a:spcPts val="0"/>
              </a:spcAft>
              <a:buNone/>
            </a:pPr>
            <a:r>
              <a:rPr lang="en"/>
              <a:t>|</a:t>
            </a:r>
            <a:r>
              <a:rPr lang="en">
                <a:latin typeface="Muli Light"/>
                <a:ea typeface="Muli Light"/>
                <a:cs typeface="Muli Light"/>
                <a:sym typeface="Muli Light"/>
              </a:rPr>
              <a:t> </a:t>
            </a:r>
            <a:fld id="{00000000-1234-1234-1234-123412341234}" type="slidenum">
              <a:rPr lang="en">
                <a:solidFill>
                  <a:schemeClr val="accent3"/>
                </a:solidFill>
              </a:rPr>
              <a:t>‹#›</a:t>
            </a:fld>
            <a:endParaRPr>
              <a:solidFill>
                <a:schemeClr val="accent3"/>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ge - Blank Title">
  <p:cSld name="CUSTOM_1">
    <p:spTree>
      <p:nvGrpSpPr>
        <p:cNvPr id="66" name="Shape 66"/>
        <p:cNvGrpSpPr/>
        <p:nvPr/>
      </p:nvGrpSpPr>
      <p:grpSpPr>
        <a:xfrm>
          <a:off x="0" y="0"/>
          <a:ext cx="0" cy="0"/>
          <a:chOff x="0" y="0"/>
          <a:chExt cx="0" cy="0"/>
        </a:xfrm>
      </p:grpSpPr>
      <p:cxnSp>
        <p:nvCxnSpPr>
          <p:cNvPr id="67" name="Google Shape;67;p16"/>
          <p:cNvCxnSpPr/>
          <p:nvPr/>
        </p:nvCxnSpPr>
        <p:spPr>
          <a:xfrm>
            <a:off x="620502" y="760218"/>
            <a:ext cx="7887600" cy="5400"/>
          </a:xfrm>
          <a:prstGeom prst="straightConnector1">
            <a:avLst/>
          </a:prstGeom>
          <a:noFill/>
          <a:ln cap="flat" cmpd="sng" w="9525">
            <a:solidFill>
              <a:srgbClr val="D8D8D8"/>
            </a:solidFill>
            <a:prstDash val="solid"/>
            <a:miter lim="8000"/>
            <a:headEnd len="sm" w="sm" type="none"/>
            <a:tailEnd len="sm" w="sm" type="none"/>
          </a:ln>
        </p:spPr>
      </p:cxnSp>
      <p:sp>
        <p:nvSpPr>
          <p:cNvPr id="68" name="Google Shape;68;p16"/>
          <p:cNvSpPr txBox="1"/>
          <p:nvPr>
            <p:ph type="title"/>
          </p:nvPr>
        </p:nvSpPr>
        <p:spPr>
          <a:xfrm>
            <a:off x="495875" y="279925"/>
            <a:ext cx="8111700" cy="485700"/>
          </a:xfrm>
          <a:prstGeom prst="rect">
            <a:avLst/>
          </a:prstGeom>
        </p:spPr>
        <p:txBody>
          <a:bodyPr anchorCtr="0" anchor="ctr" bIns="91425" lIns="91425" spcFirstLastPara="1" rIns="91425" wrap="square" tIns="91425"/>
          <a:lstStyle>
            <a:lvl1pPr lvl="0" rtl="0">
              <a:spcBef>
                <a:spcPts val="0"/>
              </a:spcBef>
              <a:spcAft>
                <a:spcPts val="0"/>
              </a:spcAft>
              <a:buNone/>
              <a:defRPr sz="2000">
                <a:latin typeface="Muli ExtraLight"/>
                <a:ea typeface="Muli ExtraLight"/>
                <a:cs typeface="Muli ExtraLight"/>
                <a:sym typeface="Muli ExtraLight"/>
              </a:defRPr>
            </a:lvl1pPr>
            <a:lvl2pPr lvl="1" rtl="0">
              <a:spcBef>
                <a:spcPts val="0"/>
              </a:spcBef>
              <a:spcAft>
                <a:spcPts val="0"/>
              </a:spcAft>
              <a:buNone/>
              <a:defRPr sz="2000">
                <a:latin typeface="Muli ExtraLight"/>
                <a:ea typeface="Muli ExtraLight"/>
                <a:cs typeface="Muli ExtraLight"/>
                <a:sym typeface="Muli ExtraLight"/>
              </a:defRPr>
            </a:lvl2pPr>
            <a:lvl3pPr lvl="2" rtl="0">
              <a:spcBef>
                <a:spcPts val="0"/>
              </a:spcBef>
              <a:spcAft>
                <a:spcPts val="0"/>
              </a:spcAft>
              <a:buNone/>
              <a:defRPr sz="2000">
                <a:latin typeface="Muli ExtraLight"/>
                <a:ea typeface="Muli ExtraLight"/>
                <a:cs typeface="Muli ExtraLight"/>
                <a:sym typeface="Muli ExtraLight"/>
              </a:defRPr>
            </a:lvl3pPr>
            <a:lvl4pPr lvl="3" rtl="0">
              <a:spcBef>
                <a:spcPts val="0"/>
              </a:spcBef>
              <a:spcAft>
                <a:spcPts val="0"/>
              </a:spcAft>
              <a:buNone/>
              <a:defRPr sz="2000">
                <a:latin typeface="Muli ExtraLight"/>
                <a:ea typeface="Muli ExtraLight"/>
                <a:cs typeface="Muli ExtraLight"/>
                <a:sym typeface="Muli ExtraLight"/>
              </a:defRPr>
            </a:lvl4pPr>
            <a:lvl5pPr lvl="4" rtl="0">
              <a:spcBef>
                <a:spcPts val="0"/>
              </a:spcBef>
              <a:spcAft>
                <a:spcPts val="0"/>
              </a:spcAft>
              <a:buNone/>
              <a:defRPr sz="2000">
                <a:latin typeface="Muli ExtraLight"/>
                <a:ea typeface="Muli ExtraLight"/>
                <a:cs typeface="Muli ExtraLight"/>
                <a:sym typeface="Muli ExtraLight"/>
              </a:defRPr>
            </a:lvl5pPr>
            <a:lvl6pPr lvl="5" rtl="0">
              <a:spcBef>
                <a:spcPts val="0"/>
              </a:spcBef>
              <a:spcAft>
                <a:spcPts val="0"/>
              </a:spcAft>
              <a:buNone/>
              <a:defRPr sz="2000">
                <a:latin typeface="Muli ExtraLight"/>
                <a:ea typeface="Muli ExtraLight"/>
                <a:cs typeface="Muli ExtraLight"/>
                <a:sym typeface="Muli ExtraLight"/>
              </a:defRPr>
            </a:lvl6pPr>
            <a:lvl7pPr lvl="6" rtl="0">
              <a:spcBef>
                <a:spcPts val="0"/>
              </a:spcBef>
              <a:spcAft>
                <a:spcPts val="0"/>
              </a:spcAft>
              <a:buNone/>
              <a:defRPr sz="2000">
                <a:latin typeface="Muli ExtraLight"/>
                <a:ea typeface="Muli ExtraLight"/>
                <a:cs typeface="Muli ExtraLight"/>
                <a:sym typeface="Muli ExtraLight"/>
              </a:defRPr>
            </a:lvl7pPr>
            <a:lvl8pPr lvl="7" rtl="0">
              <a:spcBef>
                <a:spcPts val="0"/>
              </a:spcBef>
              <a:spcAft>
                <a:spcPts val="0"/>
              </a:spcAft>
              <a:buNone/>
              <a:defRPr sz="2000">
                <a:latin typeface="Muli ExtraLight"/>
                <a:ea typeface="Muli ExtraLight"/>
                <a:cs typeface="Muli ExtraLight"/>
                <a:sym typeface="Muli ExtraLight"/>
              </a:defRPr>
            </a:lvl8pPr>
            <a:lvl9pPr lvl="8" rtl="0">
              <a:spcBef>
                <a:spcPts val="0"/>
              </a:spcBef>
              <a:spcAft>
                <a:spcPts val="0"/>
              </a:spcAft>
              <a:buNone/>
              <a:defRPr sz="2000">
                <a:latin typeface="Muli ExtraLight"/>
                <a:ea typeface="Muli ExtraLight"/>
                <a:cs typeface="Muli ExtraLight"/>
                <a:sym typeface="Muli ExtraLight"/>
              </a:defRPr>
            </a:lvl9pPr>
          </a:lstStyle>
          <a:p/>
        </p:txBody>
      </p:sp>
      <p:sp>
        <p:nvSpPr>
          <p:cNvPr id="69" name="Google Shape;69;p16"/>
          <p:cNvSpPr txBox="1"/>
          <p:nvPr>
            <p:ph idx="12" type="sldNum"/>
          </p:nvPr>
        </p:nvSpPr>
        <p:spPr>
          <a:xfrm>
            <a:off x="8208023" y="4674263"/>
            <a:ext cx="548700" cy="393600"/>
          </a:xfrm>
          <a:prstGeom prst="rect">
            <a:avLst/>
          </a:prstGeom>
        </p:spPr>
        <p:txBody>
          <a:bodyPr anchorCtr="0" anchor="t" bIns="91425" lIns="91425" spcFirstLastPara="1" rIns="91425" wrap="square" tIns="91425">
            <a:noAutofit/>
          </a:bodyPr>
          <a:lstStyle>
            <a:lvl1pPr lvl="0" rtl="0">
              <a:buNone/>
              <a:defRPr sz="1300">
                <a:solidFill>
                  <a:srgbClr val="A5A5A5"/>
                </a:solidFill>
                <a:latin typeface="Muli ExtraLight"/>
                <a:ea typeface="Muli ExtraLight"/>
                <a:cs typeface="Muli ExtraLight"/>
                <a:sym typeface="Muli ExtraLight"/>
              </a:defRPr>
            </a:lvl1pPr>
            <a:lvl2pPr lvl="1" rtl="0">
              <a:buNone/>
              <a:defRPr sz="1300">
                <a:solidFill>
                  <a:srgbClr val="A5A5A5"/>
                </a:solidFill>
                <a:latin typeface="Muli ExtraLight"/>
                <a:ea typeface="Muli ExtraLight"/>
                <a:cs typeface="Muli ExtraLight"/>
                <a:sym typeface="Muli ExtraLight"/>
              </a:defRPr>
            </a:lvl2pPr>
            <a:lvl3pPr lvl="2" rtl="0">
              <a:buNone/>
              <a:defRPr sz="1300">
                <a:solidFill>
                  <a:srgbClr val="A5A5A5"/>
                </a:solidFill>
                <a:latin typeface="Muli ExtraLight"/>
                <a:ea typeface="Muli ExtraLight"/>
                <a:cs typeface="Muli ExtraLight"/>
                <a:sym typeface="Muli ExtraLight"/>
              </a:defRPr>
            </a:lvl3pPr>
            <a:lvl4pPr lvl="3" rtl="0">
              <a:buNone/>
              <a:defRPr sz="1300">
                <a:solidFill>
                  <a:srgbClr val="A5A5A5"/>
                </a:solidFill>
                <a:latin typeface="Muli ExtraLight"/>
                <a:ea typeface="Muli ExtraLight"/>
                <a:cs typeface="Muli ExtraLight"/>
                <a:sym typeface="Muli ExtraLight"/>
              </a:defRPr>
            </a:lvl4pPr>
            <a:lvl5pPr lvl="4" rtl="0">
              <a:buNone/>
              <a:defRPr sz="1300">
                <a:solidFill>
                  <a:srgbClr val="A5A5A5"/>
                </a:solidFill>
                <a:latin typeface="Muli ExtraLight"/>
                <a:ea typeface="Muli ExtraLight"/>
                <a:cs typeface="Muli ExtraLight"/>
                <a:sym typeface="Muli ExtraLight"/>
              </a:defRPr>
            </a:lvl5pPr>
            <a:lvl6pPr lvl="5" rtl="0">
              <a:buNone/>
              <a:defRPr sz="1300">
                <a:solidFill>
                  <a:srgbClr val="A5A5A5"/>
                </a:solidFill>
                <a:latin typeface="Muli ExtraLight"/>
                <a:ea typeface="Muli ExtraLight"/>
                <a:cs typeface="Muli ExtraLight"/>
                <a:sym typeface="Muli ExtraLight"/>
              </a:defRPr>
            </a:lvl6pPr>
            <a:lvl7pPr lvl="6" rtl="0">
              <a:buNone/>
              <a:defRPr sz="1300">
                <a:solidFill>
                  <a:srgbClr val="A5A5A5"/>
                </a:solidFill>
                <a:latin typeface="Muli ExtraLight"/>
                <a:ea typeface="Muli ExtraLight"/>
                <a:cs typeface="Muli ExtraLight"/>
                <a:sym typeface="Muli ExtraLight"/>
              </a:defRPr>
            </a:lvl7pPr>
            <a:lvl8pPr lvl="7" rtl="0">
              <a:buNone/>
              <a:defRPr sz="1300">
                <a:solidFill>
                  <a:srgbClr val="A5A5A5"/>
                </a:solidFill>
                <a:latin typeface="Muli ExtraLight"/>
                <a:ea typeface="Muli ExtraLight"/>
                <a:cs typeface="Muli ExtraLight"/>
                <a:sym typeface="Muli ExtraLight"/>
              </a:defRPr>
            </a:lvl8pPr>
            <a:lvl9pPr lvl="8" rtl="0">
              <a:buNone/>
              <a:defRPr sz="1300">
                <a:solidFill>
                  <a:srgbClr val="A5A5A5"/>
                </a:solidFill>
                <a:latin typeface="Muli ExtraLight"/>
                <a:ea typeface="Muli ExtraLight"/>
                <a:cs typeface="Muli ExtraLight"/>
                <a:sym typeface="Muli ExtraLight"/>
              </a:defRPr>
            </a:lvl9pPr>
          </a:lstStyle>
          <a:p>
            <a:pPr indent="0" lvl="0" marL="0" rtl="0" algn="l">
              <a:spcBef>
                <a:spcPts val="0"/>
              </a:spcBef>
              <a:spcAft>
                <a:spcPts val="0"/>
              </a:spcAft>
              <a:buNone/>
            </a:pPr>
            <a:r>
              <a:rPr lang="en"/>
              <a:t>|</a:t>
            </a:r>
            <a:r>
              <a:rPr lang="en">
                <a:latin typeface="Muli Light"/>
                <a:ea typeface="Muli Light"/>
                <a:cs typeface="Muli Light"/>
                <a:sym typeface="Muli Light"/>
              </a:rPr>
              <a:t> </a:t>
            </a:r>
            <a:fld id="{00000000-1234-1234-1234-123412341234}" type="slidenum">
              <a:rPr lang="en">
                <a:solidFill>
                  <a:schemeClr val="accent3"/>
                </a:solidFill>
              </a:rPr>
              <a:t>‹#›</a:t>
            </a:fld>
            <a:endParaRPr>
              <a:solidFill>
                <a:schemeClr val="accent3"/>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Simple">
  <p:cSld name="CUSTOM">
    <p:bg>
      <p:bgPr>
        <a:solidFill>
          <a:srgbClr val="FF8200"/>
        </a:solidFill>
      </p:bgPr>
    </p:bg>
    <p:spTree>
      <p:nvGrpSpPr>
        <p:cNvPr id="70" name="Shape 70"/>
        <p:cNvGrpSpPr/>
        <p:nvPr/>
      </p:nvGrpSpPr>
      <p:grpSpPr>
        <a:xfrm>
          <a:off x="0" y="0"/>
          <a:ext cx="0" cy="0"/>
          <a:chOff x="0" y="0"/>
          <a:chExt cx="0" cy="0"/>
        </a:xfrm>
      </p:grpSpPr>
      <p:grpSp>
        <p:nvGrpSpPr>
          <p:cNvPr id="71" name="Google Shape;71;p17"/>
          <p:cNvGrpSpPr/>
          <p:nvPr/>
        </p:nvGrpSpPr>
        <p:grpSpPr>
          <a:xfrm>
            <a:off x="-1900731" y="1648876"/>
            <a:ext cx="12945468" cy="2759229"/>
            <a:chOff x="0" y="1234"/>
            <a:chExt cx="5640" cy="1200"/>
          </a:xfrm>
        </p:grpSpPr>
        <p:sp>
          <p:nvSpPr>
            <p:cNvPr id="72" name="Google Shape;72;p17"/>
            <p:cNvSpPr/>
            <p:nvPr/>
          </p:nvSpPr>
          <p:spPr>
            <a:xfrm>
              <a:off x="1280" y="1234"/>
              <a:ext cx="600" cy="1200"/>
            </a:xfrm>
            <a:custGeom>
              <a:rect b="b" l="l" r="r" t="t"/>
              <a:pathLst>
                <a:path extrusionOk="0" h="120000" w="120000">
                  <a:moveTo>
                    <a:pt x="6500" y="120000"/>
                  </a:moveTo>
                  <a:lnTo>
                    <a:pt x="0" y="120000"/>
                  </a:lnTo>
                  <a:lnTo>
                    <a:pt x="113500" y="0"/>
                  </a:lnTo>
                  <a:lnTo>
                    <a:pt x="120000" y="0"/>
                  </a:lnTo>
                  <a:lnTo>
                    <a:pt x="650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3" name="Google Shape;73;p17"/>
            <p:cNvSpPr/>
            <p:nvPr/>
          </p:nvSpPr>
          <p:spPr>
            <a:xfrm>
              <a:off x="1360" y="1234"/>
              <a:ext cx="600" cy="1200"/>
            </a:xfrm>
            <a:custGeom>
              <a:rect b="b" l="l" r="r" t="t"/>
              <a:pathLst>
                <a:path extrusionOk="0" h="120000" w="120000">
                  <a:moveTo>
                    <a:pt x="6500" y="120000"/>
                  </a:moveTo>
                  <a:lnTo>
                    <a:pt x="0" y="120000"/>
                  </a:lnTo>
                  <a:lnTo>
                    <a:pt x="113500" y="0"/>
                  </a:lnTo>
                  <a:lnTo>
                    <a:pt x="120000" y="0"/>
                  </a:lnTo>
                  <a:lnTo>
                    <a:pt x="650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4" name="Google Shape;74;p17"/>
            <p:cNvSpPr/>
            <p:nvPr/>
          </p:nvSpPr>
          <p:spPr>
            <a:xfrm>
              <a:off x="1439" y="1234"/>
              <a:ext cx="600" cy="1200"/>
            </a:xfrm>
            <a:custGeom>
              <a:rect b="b" l="l" r="r" t="t"/>
              <a:pathLst>
                <a:path extrusionOk="0" h="120000" w="120000">
                  <a:moveTo>
                    <a:pt x="6342" y="120000"/>
                  </a:moveTo>
                  <a:lnTo>
                    <a:pt x="0" y="120000"/>
                  </a:lnTo>
                  <a:lnTo>
                    <a:pt x="113657" y="0"/>
                  </a:lnTo>
                  <a:lnTo>
                    <a:pt x="120000" y="0"/>
                  </a:lnTo>
                  <a:lnTo>
                    <a:pt x="6342"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5" name="Google Shape;75;p17"/>
            <p:cNvSpPr/>
            <p:nvPr/>
          </p:nvSpPr>
          <p:spPr>
            <a:xfrm>
              <a:off x="1521" y="1234"/>
              <a:ext cx="600" cy="1200"/>
            </a:xfrm>
            <a:custGeom>
              <a:rect b="b" l="l" r="r" t="t"/>
              <a:pathLst>
                <a:path extrusionOk="0" h="120000" w="120000">
                  <a:moveTo>
                    <a:pt x="6342" y="120000"/>
                  </a:moveTo>
                  <a:lnTo>
                    <a:pt x="0" y="120000"/>
                  </a:lnTo>
                  <a:lnTo>
                    <a:pt x="113657" y="0"/>
                  </a:lnTo>
                  <a:lnTo>
                    <a:pt x="120000" y="0"/>
                  </a:lnTo>
                  <a:lnTo>
                    <a:pt x="6342"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6" name="Google Shape;76;p17"/>
            <p:cNvSpPr/>
            <p:nvPr/>
          </p:nvSpPr>
          <p:spPr>
            <a:xfrm>
              <a:off x="1600" y="1234"/>
              <a:ext cx="600" cy="1200"/>
            </a:xfrm>
            <a:custGeom>
              <a:rect b="b" l="l" r="r" t="t"/>
              <a:pathLst>
                <a:path extrusionOk="0" h="120000" w="120000">
                  <a:moveTo>
                    <a:pt x="6500" y="120000"/>
                  </a:moveTo>
                  <a:lnTo>
                    <a:pt x="0" y="120000"/>
                  </a:lnTo>
                  <a:lnTo>
                    <a:pt x="113500" y="0"/>
                  </a:lnTo>
                  <a:lnTo>
                    <a:pt x="120000" y="0"/>
                  </a:lnTo>
                  <a:lnTo>
                    <a:pt x="650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7" name="Google Shape;77;p17"/>
            <p:cNvSpPr/>
            <p:nvPr/>
          </p:nvSpPr>
          <p:spPr>
            <a:xfrm>
              <a:off x="1679" y="1234"/>
              <a:ext cx="600" cy="1200"/>
            </a:xfrm>
            <a:custGeom>
              <a:rect b="b" l="l" r="r" t="t"/>
              <a:pathLst>
                <a:path extrusionOk="0" h="120000" w="120000">
                  <a:moveTo>
                    <a:pt x="6500" y="120000"/>
                  </a:moveTo>
                  <a:lnTo>
                    <a:pt x="0" y="120000"/>
                  </a:lnTo>
                  <a:lnTo>
                    <a:pt x="113500" y="0"/>
                  </a:lnTo>
                  <a:lnTo>
                    <a:pt x="120000" y="0"/>
                  </a:lnTo>
                  <a:lnTo>
                    <a:pt x="650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8" name="Google Shape;78;p17"/>
            <p:cNvSpPr/>
            <p:nvPr/>
          </p:nvSpPr>
          <p:spPr>
            <a:xfrm>
              <a:off x="1761" y="1234"/>
              <a:ext cx="600" cy="1200"/>
            </a:xfrm>
            <a:custGeom>
              <a:rect b="b" l="l" r="r" t="t"/>
              <a:pathLst>
                <a:path extrusionOk="0" h="120000" w="120000">
                  <a:moveTo>
                    <a:pt x="6183" y="120000"/>
                  </a:moveTo>
                  <a:lnTo>
                    <a:pt x="0" y="120000"/>
                  </a:lnTo>
                  <a:lnTo>
                    <a:pt x="113816" y="0"/>
                  </a:lnTo>
                  <a:lnTo>
                    <a:pt x="120000" y="0"/>
                  </a:lnTo>
                  <a:lnTo>
                    <a:pt x="6183"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9" name="Google Shape;79;p17"/>
            <p:cNvSpPr/>
            <p:nvPr/>
          </p:nvSpPr>
          <p:spPr>
            <a:xfrm>
              <a:off x="1839" y="1234"/>
              <a:ext cx="600" cy="1200"/>
            </a:xfrm>
            <a:custGeom>
              <a:rect b="b" l="l" r="r" t="t"/>
              <a:pathLst>
                <a:path extrusionOk="0" h="120000" w="120000">
                  <a:moveTo>
                    <a:pt x="6342" y="120000"/>
                  </a:moveTo>
                  <a:lnTo>
                    <a:pt x="0" y="120000"/>
                  </a:lnTo>
                  <a:lnTo>
                    <a:pt x="113657" y="0"/>
                  </a:lnTo>
                  <a:lnTo>
                    <a:pt x="120000" y="0"/>
                  </a:lnTo>
                  <a:lnTo>
                    <a:pt x="6342"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0" name="Google Shape;80;p17"/>
            <p:cNvSpPr/>
            <p:nvPr/>
          </p:nvSpPr>
          <p:spPr>
            <a:xfrm>
              <a:off x="1920" y="1234"/>
              <a:ext cx="600" cy="1200"/>
            </a:xfrm>
            <a:custGeom>
              <a:rect b="b" l="l" r="r" t="t"/>
              <a:pathLst>
                <a:path extrusionOk="0" h="120000" w="120000">
                  <a:moveTo>
                    <a:pt x="6342" y="120000"/>
                  </a:moveTo>
                  <a:lnTo>
                    <a:pt x="0" y="120000"/>
                  </a:lnTo>
                  <a:lnTo>
                    <a:pt x="113657" y="0"/>
                  </a:lnTo>
                  <a:lnTo>
                    <a:pt x="120000" y="0"/>
                  </a:lnTo>
                  <a:lnTo>
                    <a:pt x="6342"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1" name="Google Shape;81;p17"/>
            <p:cNvSpPr/>
            <p:nvPr/>
          </p:nvSpPr>
          <p:spPr>
            <a:xfrm>
              <a:off x="2000" y="1234"/>
              <a:ext cx="600" cy="1200"/>
            </a:xfrm>
            <a:custGeom>
              <a:rect b="b" l="l" r="r" t="t"/>
              <a:pathLst>
                <a:path extrusionOk="0" h="120000" w="120000">
                  <a:moveTo>
                    <a:pt x="6500" y="120000"/>
                  </a:moveTo>
                  <a:lnTo>
                    <a:pt x="0" y="120000"/>
                  </a:lnTo>
                  <a:lnTo>
                    <a:pt x="113500" y="0"/>
                  </a:lnTo>
                  <a:lnTo>
                    <a:pt x="120000" y="0"/>
                  </a:lnTo>
                  <a:lnTo>
                    <a:pt x="650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2" name="Google Shape;82;p17"/>
            <p:cNvSpPr/>
            <p:nvPr/>
          </p:nvSpPr>
          <p:spPr>
            <a:xfrm>
              <a:off x="2079" y="1234"/>
              <a:ext cx="600" cy="1200"/>
            </a:xfrm>
            <a:custGeom>
              <a:rect b="b" l="l" r="r" t="t"/>
              <a:pathLst>
                <a:path extrusionOk="0" h="120000" w="120000">
                  <a:moveTo>
                    <a:pt x="6342" y="120000"/>
                  </a:moveTo>
                  <a:lnTo>
                    <a:pt x="0" y="120000"/>
                  </a:lnTo>
                  <a:lnTo>
                    <a:pt x="113490" y="0"/>
                  </a:lnTo>
                  <a:lnTo>
                    <a:pt x="120000" y="0"/>
                  </a:lnTo>
                  <a:lnTo>
                    <a:pt x="6342"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3" name="Google Shape;83;p17"/>
            <p:cNvSpPr/>
            <p:nvPr/>
          </p:nvSpPr>
          <p:spPr>
            <a:xfrm>
              <a:off x="2161" y="1234"/>
              <a:ext cx="600" cy="1200"/>
            </a:xfrm>
            <a:custGeom>
              <a:rect b="b" l="l" r="r" t="t"/>
              <a:pathLst>
                <a:path extrusionOk="0" h="120000" w="120000">
                  <a:moveTo>
                    <a:pt x="6183" y="120000"/>
                  </a:moveTo>
                  <a:lnTo>
                    <a:pt x="0" y="120000"/>
                  </a:lnTo>
                  <a:lnTo>
                    <a:pt x="113816" y="0"/>
                  </a:lnTo>
                  <a:lnTo>
                    <a:pt x="120000" y="0"/>
                  </a:lnTo>
                  <a:lnTo>
                    <a:pt x="6183"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4" name="Google Shape;84;p17"/>
            <p:cNvSpPr/>
            <p:nvPr/>
          </p:nvSpPr>
          <p:spPr>
            <a:xfrm>
              <a:off x="2239" y="1234"/>
              <a:ext cx="600" cy="1200"/>
            </a:xfrm>
            <a:custGeom>
              <a:rect b="b" l="l" r="r" t="t"/>
              <a:pathLst>
                <a:path extrusionOk="0" h="120000" w="120000">
                  <a:moveTo>
                    <a:pt x="6342" y="120000"/>
                  </a:moveTo>
                  <a:lnTo>
                    <a:pt x="0" y="120000"/>
                  </a:lnTo>
                  <a:lnTo>
                    <a:pt x="113657" y="0"/>
                  </a:lnTo>
                  <a:lnTo>
                    <a:pt x="120000" y="0"/>
                  </a:lnTo>
                  <a:lnTo>
                    <a:pt x="6342"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5" name="Google Shape;85;p17"/>
            <p:cNvSpPr/>
            <p:nvPr/>
          </p:nvSpPr>
          <p:spPr>
            <a:xfrm>
              <a:off x="2320" y="1234"/>
              <a:ext cx="600" cy="1200"/>
            </a:xfrm>
            <a:custGeom>
              <a:rect b="b" l="l" r="r" t="t"/>
              <a:pathLst>
                <a:path extrusionOk="0" h="120000" w="120000">
                  <a:moveTo>
                    <a:pt x="6500" y="120000"/>
                  </a:moveTo>
                  <a:lnTo>
                    <a:pt x="0" y="120000"/>
                  </a:lnTo>
                  <a:lnTo>
                    <a:pt x="113500" y="0"/>
                  </a:lnTo>
                  <a:lnTo>
                    <a:pt x="120000" y="0"/>
                  </a:lnTo>
                  <a:lnTo>
                    <a:pt x="650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6" name="Google Shape;86;p17"/>
            <p:cNvSpPr/>
            <p:nvPr/>
          </p:nvSpPr>
          <p:spPr>
            <a:xfrm>
              <a:off x="2400" y="1234"/>
              <a:ext cx="600" cy="1200"/>
            </a:xfrm>
            <a:custGeom>
              <a:rect b="b" l="l" r="r" t="t"/>
              <a:pathLst>
                <a:path extrusionOk="0" h="120000" w="120000">
                  <a:moveTo>
                    <a:pt x="6500" y="120000"/>
                  </a:moveTo>
                  <a:lnTo>
                    <a:pt x="0" y="120000"/>
                  </a:lnTo>
                  <a:lnTo>
                    <a:pt x="113500" y="0"/>
                  </a:lnTo>
                  <a:lnTo>
                    <a:pt x="120000" y="0"/>
                  </a:lnTo>
                  <a:lnTo>
                    <a:pt x="650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7" name="Google Shape;87;p17"/>
            <p:cNvSpPr/>
            <p:nvPr/>
          </p:nvSpPr>
          <p:spPr>
            <a:xfrm>
              <a:off x="2479" y="1234"/>
              <a:ext cx="600" cy="1200"/>
            </a:xfrm>
            <a:custGeom>
              <a:rect b="b" l="l" r="r" t="t"/>
              <a:pathLst>
                <a:path extrusionOk="0" h="120000" w="120000">
                  <a:moveTo>
                    <a:pt x="6183" y="120000"/>
                  </a:moveTo>
                  <a:lnTo>
                    <a:pt x="0" y="120000"/>
                  </a:lnTo>
                  <a:lnTo>
                    <a:pt x="113649" y="0"/>
                  </a:lnTo>
                  <a:lnTo>
                    <a:pt x="120000" y="0"/>
                  </a:lnTo>
                  <a:lnTo>
                    <a:pt x="6183"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8" name="Google Shape;88;p17"/>
            <p:cNvSpPr/>
            <p:nvPr/>
          </p:nvSpPr>
          <p:spPr>
            <a:xfrm>
              <a:off x="0" y="1234"/>
              <a:ext cx="600" cy="1200"/>
            </a:xfrm>
            <a:custGeom>
              <a:rect b="b" l="l" r="r" t="t"/>
              <a:pathLst>
                <a:path extrusionOk="0" h="120000" w="120000">
                  <a:moveTo>
                    <a:pt x="6342" y="120000"/>
                  </a:moveTo>
                  <a:lnTo>
                    <a:pt x="0" y="120000"/>
                  </a:lnTo>
                  <a:lnTo>
                    <a:pt x="113657" y="0"/>
                  </a:lnTo>
                  <a:lnTo>
                    <a:pt x="120000" y="0"/>
                  </a:lnTo>
                  <a:lnTo>
                    <a:pt x="6342"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9" name="Google Shape;89;p17"/>
            <p:cNvSpPr/>
            <p:nvPr/>
          </p:nvSpPr>
          <p:spPr>
            <a:xfrm>
              <a:off x="80" y="1234"/>
              <a:ext cx="600" cy="1200"/>
            </a:xfrm>
            <a:custGeom>
              <a:rect b="b" l="l" r="r" t="t"/>
              <a:pathLst>
                <a:path extrusionOk="0" h="120000" w="120000">
                  <a:moveTo>
                    <a:pt x="6500" y="120000"/>
                  </a:moveTo>
                  <a:lnTo>
                    <a:pt x="0" y="120000"/>
                  </a:lnTo>
                  <a:lnTo>
                    <a:pt x="113500" y="0"/>
                  </a:lnTo>
                  <a:lnTo>
                    <a:pt x="120000" y="0"/>
                  </a:lnTo>
                  <a:lnTo>
                    <a:pt x="650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0" name="Google Shape;90;p17"/>
            <p:cNvSpPr/>
            <p:nvPr/>
          </p:nvSpPr>
          <p:spPr>
            <a:xfrm>
              <a:off x="161" y="1234"/>
              <a:ext cx="600" cy="1200"/>
            </a:xfrm>
            <a:custGeom>
              <a:rect b="b" l="l" r="r" t="t"/>
              <a:pathLst>
                <a:path extrusionOk="0" h="120000" w="120000">
                  <a:moveTo>
                    <a:pt x="6342" y="120000"/>
                  </a:moveTo>
                  <a:lnTo>
                    <a:pt x="0" y="120000"/>
                  </a:lnTo>
                  <a:lnTo>
                    <a:pt x="113490" y="0"/>
                  </a:lnTo>
                  <a:lnTo>
                    <a:pt x="120000" y="0"/>
                  </a:lnTo>
                  <a:lnTo>
                    <a:pt x="6342"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1" name="Google Shape;91;p17"/>
            <p:cNvSpPr/>
            <p:nvPr/>
          </p:nvSpPr>
          <p:spPr>
            <a:xfrm>
              <a:off x="241" y="1234"/>
              <a:ext cx="600" cy="1200"/>
            </a:xfrm>
            <a:custGeom>
              <a:rect b="b" l="l" r="r" t="t"/>
              <a:pathLst>
                <a:path extrusionOk="0" h="120000" w="120000">
                  <a:moveTo>
                    <a:pt x="6500" y="120000"/>
                  </a:moveTo>
                  <a:lnTo>
                    <a:pt x="0" y="120000"/>
                  </a:lnTo>
                  <a:lnTo>
                    <a:pt x="113500" y="0"/>
                  </a:lnTo>
                  <a:lnTo>
                    <a:pt x="120000" y="0"/>
                  </a:lnTo>
                  <a:lnTo>
                    <a:pt x="650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2" name="Google Shape;92;p17"/>
            <p:cNvSpPr/>
            <p:nvPr/>
          </p:nvSpPr>
          <p:spPr>
            <a:xfrm>
              <a:off x="321" y="1234"/>
              <a:ext cx="600" cy="1200"/>
            </a:xfrm>
            <a:custGeom>
              <a:rect b="b" l="l" r="r" t="t"/>
              <a:pathLst>
                <a:path extrusionOk="0" h="120000" w="120000">
                  <a:moveTo>
                    <a:pt x="6342" y="120000"/>
                  </a:moveTo>
                  <a:lnTo>
                    <a:pt x="0" y="120000"/>
                  </a:lnTo>
                  <a:lnTo>
                    <a:pt x="113657" y="0"/>
                  </a:lnTo>
                  <a:lnTo>
                    <a:pt x="120000" y="0"/>
                  </a:lnTo>
                  <a:lnTo>
                    <a:pt x="6342"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3" name="Google Shape;93;p17"/>
            <p:cNvSpPr/>
            <p:nvPr/>
          </p:nvSpPr>
          <p:spPr>
            <a:xfrm>
              <a:off x="401" y="1234"/>
              <a:ext cx="600" cy="1200"/>
            </a:xfrm>
            <a:custGeom>
              <a:rect b="b" l="l" r="r" t="t"/>
              <a:pathLst>
                <a:path extrusionOk="0" h="120000" w="120000">
                  <a:moveTo>
                    <a:pt x="6342" y="120000"/>
                  </a:moveTo>
                  <a:lnTo>
                    <a:pt x="0" y="120000"/>
                  </a:lnTo>
                  <a:lnTo>
                    <a:pt x="113657" y="0"/>
                  </a:lnTo>
                  <a:lnTo>
                    <a:pt x="120000" y="0"/>
                  </a:lnTo>
                  <a:lnTo>
                    <a:pt x="6342"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4" name="Google Shape;94;p17"/>
            <p:cNvSpPr/>
            <p:nvPr/>
          </p:nvSpPr>
          <p:spPr>
            <a:xfrm>
              <a:off x="480" y="1234"/>
              <a:ext cx="600" cy="1200"/>
            </a:xfrm>
            <a:custGeom>
              <a:rect b="b" l="l" r="r" t="t"/>
              <a:pathLst>
                <a:path extrusionOk="0" h="120000" w="120000">
                  <a:moveTo>
                    <a:pt x="6500" y="120000"/>
                  </a:moveTo>
                  <a:lnTo>
                    <a:pt x="0" y="120000"/>
                  </a:lnTo>
                  <a:lnTo>
                    <a:pt x="113500" y="0"/>
                  </a:lnTo>
                  <a:lnTo>
                    <a:pt x="120000" y="0"/>
                  </a:lnTo>
                  <a:lnTo>
                    <a:pt x="650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5" name="Google Shape;95;p17"/>
            <p:cNvSpPr/>
            <p:nvPr/>
          </p:nvSpPr>
          <p:spPr>
            <a:xfrm>
              <a:off x="561" y="1234"/>
              <a:ext cx="600" cy="1200"/>
            </a:xfrm>
            <a:custGeom>
              <a:rect b="b" l="l" r="r" t="t"/>
              <a:pathLst>
                <a:path extrusionOk="0" h="120000" w="120000">
                  <a:moveTo>
                    <a:pt x="6342" y="120000"/>
                  </a:moveTo>
                  <a:lnTo>
                    <a:pt x="0" y="120000"/>
                  </a:lnTo>
                  <a:lnTo>
                    <a:pt x="113657" y="0"/>
                  </a:lnTo>
                  <a:lnTo>
                    <a:pt x="120000" y="0"/>
                  </a:lnTo>
                  <a:lnTo>
                    <a:pt x="6342"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6" name="Google Shape;96;p17"/>
            <p:cNvSpPr/>
            <p:nvPr/>
          </p:nvSpPr>
          <p:spPr>
            <a:xfrm>
              <a:off x="640" y="1234"/>
              <a:ext cx="600" cy="1200"/>
            </a:xfrm>
            <a:custGeom>
              <a:rect b="b" l="l" r="r" t="t"/>
              <a:pathLst>
                <a:path extrusionOk="0" h="120000" w="120000">
                  <a:moveTo>
                    <a:pt x="6350" y="120000"/>
                  </a:moveTo>
                  <a:lnTo>
                    <a:pt x="0" y="120000"/>
                  </a:lnTo>
                  <a:lnTo>
                    <a:pt x="113816" y="0"/>
                  </a:lnTo>
                  <a:lnTo>
                    <a:pt x="120000" y="0"/>
                  </a:lnTo>
                  <a:lnTo>
                    <a:pt x="635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7" name="Google Shape;97;p17"/>
            <p:cNvSpPr/>
            <p:nvPr/>
          </p:nvSpPr>
          <p:spPr>
            <a:xfrm>
              <a:off x="721" y="1234"/>
              <a:ext cx="600" cy="1200"/>
            </a:xfrm>
            <a:custGeom>
              <a:rect b="b" l="l" r="r" t="t"/>
              <a:pathLst>
                <a:path extrusionOk="0" h="120000" w="120000">
                  <a:moveTo>
                    <a:pt x="6342" y="120000"/>
                  </a:moveTo>
                  <a:lnTo>
                    <a:pt x="0" y="120000"/>
                  </a:lnTo>
                  <a:lnTo>
                    <a:pt x="113657" y="0"/>
                  </a:lnTo>
                  <a:lnTo>
                    <a:pt x="120000" y="0"/>
                  </a:lnTo>
                  <a:lnTo>
                    <a:pt x="6342"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8" name="Google Shape;98;p17"/>
            <p:cNvSpPr/>
            <p:nvPr/>
          </p:nvSpPr>
          <p:spPr>
            <a:xfrm>
              <a:off x="801" y="1234"/>
              <a:ext cx="600" cy="1200"/>
            </a:xfrm>
            <a:custGeom>
              <a:rect b="b" l="l" r="r" t="t"/>
              <a:pathLst>
                <a:path extrusionOk="0" h="120000" w="120000">
                  <a:moveTo>
                    <a:pt x="6342" y="120000"/>
                  </a:moveTo>
                  <a:lnTo>
                    <a:pt x="0" y="120000"/>
                  </a:lnTo>
                  <a:lnTo>
                    <a:pt x="113657" y="0"/>
                  </a:lnTo>
                  <a:lnTo>
                    <a:pt x="120000" y="0"/>
                  </a:lnTo>
                  <a:lnTo>
                    <a:pt x="6342"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9" name="Google Shape;99;p17"/>
            <p:cNvSpPr/>
            <p:nvPr/>
          </p:nvSpPr>
          <p:spPr>
            <a:xfrm>
              <a:off x="880" y="1234"/>
              <a:ext cx="600" cy="1200"/>
            </a:xfrm>
            <a:custGeom>
              <a:rect b="b" l="l" r="r" t="t"/>
              <a:pathLst>
                <a:path extrusionOk="0" h="120000" w="120000">
                  <a:moveTo>
                    <a:pt x="6500" y="120000"/>
                  </a:moveTo>
                  <a:lnTo>
                    <a:pt x="0" y="120000"/>
                  </a:lnTo>
                  <a:lnTo>
                    <a:pt x="113500" y="0"/>
                  </a:lnTo>
                  <a:lnTo>
                    <a:pt x="120000" y="0"/>
                  </a:lnTo>
                  <a:lnTo>
                    <a:pt x="650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00" name="Google Shape;100;p17"/>
            <p:cNvSpPr/>
            <p:nvPr/>
          </p:nvSpPr>
          <p:spPr>
            <a:xfrm>
              <a:off x="960" y="1234"/>
              <a:ext cx="600" cy="1200"/>
            </a:xfrm>
            <a:custGeom>
              <a:rect b="b" l="l" r="r" t="t"/>
              <a:pathLst>
                <a:path extrusionOk="0" h="120000" w="120000">
                  <a:moveTo>
                    <a:pt x="6509" y="120000"/>
                  </a:moveTo>
                  <a:lnTo>
                    <a:pt x="0" y="120000"/>
                  </a:lnTo>
                  <a:lnTo>
                    <a:pt x="113657" y="0"/>
                  </a:lnTo>
                  <a:lnTo>
                    <a:pt x="120000" y="0"/>
                  </a:lnTo>
                  <a:lnTo>
                    <a:pt x="6509"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01" name="Google Shape;101;p17"/>
            <p:cNvSpPr/>
            <p:nvPr/>
          </p:nvSpPr>
          <p:spPr>
            <a:xfrm>
              <a:off x="1039" y="1234"/>
              <a:ext cx="600" cy="1200"/>
            </a:xfrm>
            <a:custGeom>
              <a:rect b="b" l="l" r="r" t="t"/>
              <a:pathLst>
                <a:path extrusionOk="0" h="120000" w="120000">
                  <a:moveTo>
                    <a:pt x="6342" y="120000"/>
                  </a:moveTo>
                  <a:lnTo>
                    <a:pt x="0" y="120000"/>
                  </a:lnTo>
                  <a:lnTo>
                    <a:pt x="113657" y="0"/>
                  </a:lnTo>
                  <a:lnTo>
                    <a:pt x="120000" y="0"/>
                  </a:lnTo>
                  <a:lnTo>
                    <a:pt x="6342"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02" name="Google Shape;102;p17"/>
            <p:cNvSpPr/>
            <p:nvPr/>
          </p:nvSpPr>
          <p:spPr>
            <a:xfrm>
              <a:off x="1121" y="1234"/>
              <a:ext cx="600" cy="1200"/>
            </a:xfrm>
            <a:custGeom>
              <a:rect b="b" l="l" r="r" t="t"/>
              <a:pathLst>
                <a:path extrusionOk="0" h="120000" w="120000">
                  <a:moveTo>
                    <a:pt x="6342" y="120000"/>
                  </a:moveTo>
                  <a:lnTo>
                    <a:pt x="0" y="120000"/>
                  </a:lnTo>
                  <a:lnTo>
                    <a:pt x="113657" y="0"/>
                  </a:lnTo>
                  <a:lnTo>
                    <a:pt x="120000" y="0"/>
                  </a:lnTo>
                  <a:lnTo>
                    <a:pt x="6342"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03" name="Google Shape;103;p17"/>
            <p:cNvSpPr/>
            <p:nvPr/>
          </p:nvSpPr>
          <p:spPr>
            <a:xfrm>
              <a:off x="1200" y="1234"/>
              <a:ext cx="600" cy="1200"/>
            </a:xfrm>
            <a:custGeom>
              <a:rect b="b" l="l" r="r" t="t"/>
              <a:pathLst>
                <a:path extrusionOk="0" h="120000" w="120000">
                  <a:moveTo>
                    <a:pt x="6500" y="120000"/>
                  </a:moveTo>
                  <a:lnTo>
                    <a:pt x="0" y="120000"/>
                  </a:lnTo>
                  <a:lnTo>
                    <a:pt x="113500" y="0"/>
                  </a:lnTo>
                  <a:lnTo>
                    <a:pt x="120000" y="0"/>
                  </a:lnTo>
                  <a:lnTo>
                    <a:pt x="650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04" name="Google Shape;104;p17"/>
            <p:cNvSpPr/>
            <p:nvPr/>
          </p:nvSpPr>
          <p:spPr>
            <a:xfrm>
              <a:off x="2561" y="1234"/>
              <a:ext cx="600" cy="1200"/>
            </a:xfrm>
            <a:custGeom>
              <a:rect b="b" l="l" r="r" t="t"/>
              <a:pathLst>
                <a:path extrusionOk="0" h="120000" w="120000">
                  <a:moveTo>
                    <a:pt x="6350" y="120000"/>
                  </a:moveTo>
                  <a:lnTo>
                    <a:pt x="0" y="120000"/>
                  </a:lnTo>
                  <a:lnTo>
                    <a:pt x="113816" y="0"/>
                  </a:lnTo>
                  <a:lnTo>
                    <a:pt x="120000" y="0"/>
                  </a:lnTo>
                  <a:lnTo>
                    <a:pt x="635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05" name="Google Shape;105;p17"/>
            <p:cNvSpPr/>
            <p:nvPr/>
          </p:nvSpPr>
          <p:spPr>
            <a:xfrm>
              <a:off x="2639" y="1234"/>
              <a:ext cx="600" cy="1200"/>
            </a:xfrm>
            <a:custGeom>
              <a:rect b="b" l="l" r="r" t="t"/>
              <a:pathLst>
                <a:path extrusionOk="0" h="120000" w="120000">
                  <a:moveTo>
                    <a:pt x="6342" y="120000"/>
                  </a:moveTo>
                  <a:lnTo>
                    <a:pt x="0" y="120000"/>
                  </a:lnTo>
                  <a:lnTo>
                    <a:pt x="113657" y="0"/>
                  </a:lnTo>
                  <a:lnTo>
                    <a:pt x="120000" y="0"/>
                  </a:lnTo>
                  <a:lnTo>
                    <a:pt x="6342"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06" name="Google Shape;106;p17"/>
            <p:cNvSpPr/>
            <p:nvPr/>
          </p:nvSpPr>
          <p:spPr>
            <a:xfrm>
              <a:off x="2720" y="1234"/>
              <a:ext cx="600" cy="1200"/>
            </a:xfrm>
            <a:custGeom>
              <a:rect b="b" l="l" r="r" t="t"/>
              <a:pathLst>
                <a:path extrusionOk="0" h="120000" w="120000">
                  <a:moveTo>
                    <a:pt x="6500" y="120000"/>
                  </a:moveTo>
                  <a:lnTo>
                    <a:pt x="0" y="120000"/>
                  </a:lnTo>
                  <a:lnTo>
                    <a:pt x="113500" y="0"/>
                  </a:lnTo>
                  <a:lnTo>
                    <a:pt x="120000" y="0"/>
                  </a:lnTo>
                  <a:lnTo>
                    <a:pt x="650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07" name="Google Shape;107;p17"/>
            <p:cNvSpPr/>
            <p:nvPr/>
          </p:nvSpPr>
          <p:spPr>
            <a:xfrm>
              <a:off x="2800" y="1234"/>
              <a:ext cx="600" cy="1200"/>
            </a:xfrm>
            <a:custGeom>
              <a:rect b="b" l="l" r="r" t="t"/>
              <a:pathLst>
                <a:path extrusionOk="0" h="120000" w="120000">
                  <a:moveTo>
                    <a:pt x="6500" y="120000"/>
                  </a:moveTo>
                  <a:lnTo>
                    <a:pt x="0" y="120000"/>
                  </a:lnTo>
                  <a:lnTo>
                    <a:pt x="113500" y="0"/>
                  </a:lnTo>
                  <a:lnTo>
                    <a:pt x="120000" y="0"/>
                  </a:lnTo>
                  <a:lnTo>
                    <a:pt x="650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08" name="Google Shape;108;p17"/>
            <p:cNvSpPr/>
            <p:nvPr/>
          </p:nvSpPr>
          <p:spPr>
            <a:xfrm>
              <a:off x="2879" y="1234"/>
              <a:ext cx="600" cy="1200"/>
            </a:xfrm>
            <a:custGeom>
              <a:rect b="b" l="l" r="r" t="t"/>
              <a:pathLst>
                <a:path extrusionOk="0" h="120000" w="120000">
                  <a:moveTo>
                    <a:pt x="6183" y="120000"/>
                  </a:moveTo>
                  <a:lnTo>
                    <a:pt x="0" y="120000"/>
                  </a:lnTo>
                  <a:lnTo>
                    <a:pt x="113816" y="0"/>
                  </a:lnTo>
                  <a:lnTo>
                    <a:pt x="120000" y="0"/>
                  </a:lnTo>
                  <a:lnTo>
                    <a:pt x="6183"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09" name="Google Shape;109;p17"/>
            <p:cNvSpPr/>
            <p:nvPr/>
          </p:nvSpPr>
          <p:spPr>
            <a:xfrm>
              <a:off x="2961" y="1234"/>
              <a:ext cx="600" cy="1200"/>
            </a:xfrm>
            <a:custGeom>
              <a:rect b="b" l="l" r="r" t="t"/>
              <a:pathLst>
                <a:path extrusionOk="0" h="120000" w="120000">
                  <a:moveTo>
                    <a:pt x="6350" y="120000"/>
                  </a:moveTo>
                  <a:lnTo>
                    <a:pt x="0" y="120000"/>
                  </a:lnTo>
                  <a:lnTo>
                    <a:pt x="113816" y="0"/>
                  </a:lnTo>
                  <a:lnTo>
                    <a:pt x="120000" y="0"/>
                  </a:lnTo>
                  <a:lnTo>
                    <a:pt x="635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10" name="Google Shape;110;p17"/>
            <p:cNvSpPr/>
            <p:nvPr/>
          </p:nvSpPr>
          <p:spPr>
            <a:xfrm>
              <a:off x="3038" y="1234"/>
              <a:ext cx="600" cy="1200"/>
            </a:xfrm>
            <a:custGeom>
              <a:rect b="b" l="l" r="r" t="t"/>
              <a:pathLst>
                <a:path extrusionOk="0" h="120000" w="120000">
                  <a:moveTo>
                    <a:pt x="6500" y="120000"/>
                  </a:moveTo>
                  <a:lnTo>
                    <a:pt x="0" y="120000"/>
                  </a:lnTo>
                  <a:lnTo>
                    <a:pt x="113500" y="0"/>
                  </a:lnTo>
                  <a:lnTo>
                    <a:pt x="120000" y="0"/>
                  </a:lnTo>
                  <a:lnTo>
                    <a:pt x="650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11" name="Google Shape;111;p17"/>
            <p:cNvSpPr/>
            <p:nvPr/>
          </p:nvSpPr>
          <p:spPr>
            <a:xfrm>
              <a:off x="3120" y="1234"/>
              <a:ext cx="600" cy="1200"/>
            </a:xfrm>
            <a:custGeom>
              <a:rect b="b" l="l" r="r" t="t"/>
              <a:pathLst>
                <a:path extrusionOk="0" h="120000" w="120000">
                  <a:moveTo>
                    <a:pt x="6500" y="120000"/>
                  </a:moveTo>
                  <a:lnTo>
                    <a:pt x="0" y="120000"/>
                  </a:lnTo>
                  <a:lnTo>
                    <a:pt x="113500" y="0"/>
                  </a:lnTo>
                  <a:lnTo>
                    <a:pt x="120000" y="0"/>
                  </a:lnTo>
                  <a:lnTo>
                    <a:pt x="650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12" name="Google Shape;112;p17"/>
            <p:cNvSpPr/>
            <p:nvPr/>
          </p:nvSpPr>
          <p:spPr>
            <a:xfrm>
              <a:off x="3200" y="1234"/>
              <a:ext cx="600" cy="1200"/>
            </a:xfrm>
            <a:custGeom>
              <a:rect b="b" l="l" r="r" t="t"/>
              <a:pathLst>
                <a:path extrusionOk="0" h="120000" w="120000">
                  <a:moveTo>
                    <a:pt x="6500" y="120000"/>
                  </a:moveTo>
                  <a:lnTo>
                    <a:pt x="0" y="120000"/>
                  </a:lnTo>
                  <a:lnTo>
                    <a:pt x="113500" y="0"/>
                  </a:lnTo>
                  <a:lnTo>
                    <a:pt x="120000" y="0"/>
                  </a:lnTo>
                  <a:lnTo>
                    <a:pt x="650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13" name="Google Shape;113;p17"/>
            <p:cNvSpPr/>
            <p:nvPr/>
          </p:nvSpPr>
          <p:spPr>
            <a:xfrm>
              <a:off x="3281" y="1234"/>
              <a:ext cx="600" cy="1200"/>
            </a:xfrm>
            <a:custGeom>
              <a:rect b="b" l="l" r="r" t="t"/>
              <a:pathLst>
                <a:path extrusionOk="0" h="120000" w="120000">
                  <a:moveTo>
                    <a:pt x="6183" y="120000"/>
                  </a:moveTo>
                  <a:lnTo>
                    <a:pt x="0" y="120000"/>
                  </a:lnTo>
                  <a:lnTo>
                    <a:pt x="113816" y="0"/>
                  </a:lnTo>
                  <a:lnTo>
                    <a:pt x="120000" y="0"/>
                  </a:lnTo>
                  <a:lnTo>
                    <a:pt x="6183"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14" name="Google Shape;114;p17"/>
            <p:cNvSpPr/>
            <p:nvPr/>
          </p:nvSpPr>
          <p:spPr>
            <a:xfrm>
              <a:off x="3361" y="1234"/>
              <a:ext cx="600" cy="1200"/>
            </a:xfrm>
            <a:custGeom>
              <a:rect b="b" l="l" r="r" t="t"/>
              <a:pathLst>
                <a:path extrusionOk="0" h="120000" w="120000">
                  <a:moveTo>
                    <a:pt x="6342" y="120000"/>
                  </a:moveTo>
                  <a:lnTo>
                    <a:pt x="0" y="120000"/>
                  </a:lnTo>
                  <a:lnTo>
                    <a:pt x="113657" y="0"/>
                  </a:lnTo>
                  <a:lnTo>
                    <a:pt x="120000" y="0"/>
                  </a:lnTo>
                  <a:lnTo>
                    <a:pt x="6342"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15" name="Google Shape;115;p17"/>
            <p:cNvSpPr/>
            <p:nvPr/>
          </p:nvSpPr>
          <p:spPr>
            <a:xfrm>
              <a:off x="3440" y="1234"/>
              <a:ext cx="600" cy="1200"/>
            </a:xfrm>
            <a:custGeom>
              <a:rect b="b" l="l" r="r" t="t"/>
              <a:pathLst>
                <a:path extrusionOk="0" h="120000" w="120000">
                  <a:moveTo>
                    <a:pt x="6500" y="120000"/>
                  </a:moveTo>
                  <a:lnTo>
                    <a:pt x="0" y="120000"/>
                  </a:lnTo>
                  <a:lnTo>
                    <a:pt x="113500" y="0"/>
                  </a:lnTo>
                  <a:lnTo>
                    <a:pt x="120000" y="0"/>
                  </a:lnTo>
                  <a:lnTo>
                    <a:pt x="650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16" name="Google Shape;116;p17"/>
            <p:cNvSpPr/>
            <p:nvPr/>
          </p:nvSpPr>
          <p:spPr>
            <a:xfrm>
              <a:off x="3520" y="1234"/>
              <a:ext cx="600" cy="1200"/>
            </a:xfrm>
            <a:custGeom>
              <a:rect b="b" l="l" r="r" t="t"/>
              <a:pathLst>
                <a:path extrusionOk="0" h="120000" w="120000">
                  <a:moveTo>
                    <a:pt x="6500" y="120000"/>
                  </a:moveTo>
                  <a:lnTo>
                    <a:pt x="0" y="120000"/>
                  </a:lnTo>
                  <a:lnTo>
                    <a:pt x="113500" y="0"/>
                  </a:lnTo>
                  <a:lnTo>
                    <a:pt x="120000" y="0"/>
                  </a:lnTo>
                  <a:lnTo>
                    <a:pt x="650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17" name="Google Shape;117;p17"/>
            <p:cNvSpPr/>
            <p:nvPr/>
          </p:nvSpPr>
          <p:spPr>
            <a:xfrm>
              <a:off x="3600" y="1234"/>
              <a:ext cx="600" cy="1200"/>
            </a:xfrm>
            <a:custGeom>
              <a:rect b="b" l="l" r="r" t="t"/>
              <a:pathLst>
                <a:path extrusionOk="0" h="120000" w="120000">
                  <a:moveTo>
                    <a:pt x="6342" y="120000"/>
                  </a:moveTo>
                  <a:lnTo>
                    <a:pt x="0" y="120000"/>
                  </a:lnTo>
                  <a:lnTo>
                    <a:pt x="113657" y="0"/>
                  </a:lnTo>
                  <a:lnTo>
                    <a:pt x="120000" y="0"/>
                  </a:lnTo>
                  <a:lnTo>
                    <a:pt x="6342"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18" name="Google Shape;118;p17"/>
            <p:cNvSpPr/>
            <p:nvPr/>
          </p:nvSpPr>
          <p:spPr>
            <a:xfrm>
              <a:off x="3681" y="1234"/>
              <a:ext cx="600" cy="1200"/>
            </a:xfrm>
            <a:custGeom>
              <a:rect b="b" l="l" r="r" t="t"/>
              <a:pathLst>
                <a:path extrusionOk="0" h="120000" w="120000">
                  <a:moveTo>
                    <a:pt x="6183" y="120000"/>
                  </a:moveTo>
                  <a:lnTo>
                    <a:pt x="0" y="120000"/>
                  </a:lnTo>
                  <a:lnTo>
                    <a:pt x="113816" y="0"/>
                  </a:lnTo>
                  <a:lnTo>
                    <a:pt x="120000" y="0"/>
                  </a:lnTo>
                  <a:lnTo>
                    <a:pt x="6183"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19" name="Google Shape;119;p17"/>
            <p:cNvSpPr/>
            <p:nvPr/>
          </p:nvSpPr>
          <p:spPr>
            <a:xfrm>
              <a:off x="3761" y="1234"/>
              <a:ext cx="600" cy="1200"/>
            </a:xfrm>
            <a:custGeom>
              <a:rect b="b" l="l" r="r" t="t"/>
              <a:pathLst>
                <a:path extrusionOk="0" h="120000" w="120000">
                  <a:moveTo>
                    <a:pt x="6342" y="120000"/>
                  </a:moveTo>
                  <a:lnTo>
                    <a:pt x="0" y="120000"/>
                  </a:lnTo>
                  <a:lnTo>
                    <a:pt x="113657" y="0"/>
                  </a:lnTo>
                  <a:lnTo>
                    <a:pt x="120000" y="0"/>
                  </a:lnTo>
                  <a:lnTo>
                    <a:pt x="6342"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20" name="Google Shape;120;p17"/>
            <p:cNvSpPr/>
            <p:nvPr/>
          </p:nvSpPr>
          <p:spPr>
            <a:xfrm>
              <a:off x="3840" y="1234"/>
              <a:ext cx="600" cy="1200"/>
            </a:xfrm>
            <a:custGeom>
              <a:rect b="b" l="l" r="r" t="t"/>
              <a:pathLst>
                <a:path extrusionOk="0" h="120000" w="120000">
                  <a:moveTo>
                    <a:pt x="6500" y="120000"/>
                  </a:moveTo>
                  <a:lnTo>
                    <a:pt x="0" y="120000"/>
                  </a:lnTo>
                  <a:lnTo>
                    <a:pt x="113500" y="0"/>
                  </a:lnTo>
                  <a:lnTo>
                    <a:pt x="120000" y="0"/>
                  </a:lnTo>
                  <a:lnTo>
                    <a:pt x="650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21" name="Google Shape;121;p17"/>
            <p:cNvSpPr/>
            <p:nvPr/>
          </p:nvSpPr>
          <p:spPr>
            <a:xfrm>
              <a:off x="3920" y="1234"/>
              <a:ext cx="600" cy="1200"/>
            </a:xfrm>
            <a:custGeom>
              <a:rect b="b" l="l" r="r" t="t"/>
              <a:pathLst>
                <a:path extrusionOk="0" h="120000" w="120000">
                  <a:moveTo>
                    <a:pt x="6500" y="120000"/>
                  </a:moveTo>
                  <a:lnTo>
                    <a:pt x="0" y="120000"/>
                  </a:lnTo>
                  <a:lnTo>
                    <a:pt x="113500" y="0"/>
                  </a:lnTo>
                  <a:lnTo>
                    <a:pt x="120000" y="0"/>
                  </a:lnTo>
                  <a:lnTo>
                    <a:pt x="650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22" name="Google Shape;122;p17"/>
            <p:cNvSpPr/>
            <p:nvPr/>
          </p:nvSpPr>
          <p:spPr>
            <a:xfrm>
              <a:off x="4000" y="1234"/>
              <a:ext cx="600" cy="1200"/>
            </a:xfrm>
            <a:custGeom>
              <a:rect b="b" l="l" r="r" t="t"/>
              <a:pathLst>
                <a:path extrusionOk="0" h="120000" w="120000">
                  <a:moveTo>
                    <a:pt x="6183" y="120000"/>
                  </a:moveTo>
                  <a:lnTo>
                    <a:pt x="0" y="120000"/>
                  </a:lnTo>
                  <a:lnTo>
                    <a:pt x="113649" y="0"/>
                  </a:lnTo>
                  <a:lnTo>
                    <a:pt x="120000" y="0"/>
                  </a:lnTo>
                  <a:lnTo>
                    <a:pt x="6183"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23" name="Google Shape;123;p17"/>
            <p:cNvSpPr/>
            <p:nvPr/>
          </p:nvSpPr>
          <p:spPr>
            <a:xfrm>
              <a:off x="4081" y="1234"/>
              <a:ext cx="600" cy="1200"/>
            </a:xfrm>
            <a:custGeom>
              <a:rect b="b" l="l" r="r" t="t"/>
              <a:pathLst>
                <a:path extrusionOk="0" h="120000" w="120000">
                  <a:moveTo>
                    <a:pt x="6183" y="120000"/>
                  </a:moveTo>
                  <a:lnTo>
                    <a:pt x="0" y="120000"/>
                  </a:lnTo>
                  <a:lnTo>
                    <a:pt x="113816" y="0"/>
                  </a:lnTo>
                  <a:lnTo>
                    <a:pt x="120000" y="0"/>
                  </a:lnTo>
                  <a:lnTo>
                    <a:pt x="6183"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24" name="Google Shape;124;p17"/>
            <p:cNvSpPr/>
            <p:nvPr/>
          </p:nvSpPr>
          <p:spPr>
            <a:xfrm>
              <a:off x="4159" y="1234"/>
              <a:ext cx="600" cy="1200"/>
            </a:xfrm>
            <a:custGeom>
              <a:rect b="b" l="l" r="r" t="t"/>
              <a:pathLst>
                <a:path extrusionOk="0" h="120000" w="120000">
                  <a:moveTo>
                    <a:pt x="6500" y="120000"/>
                  </a:moveTo>
                  <a:lnTo>
                    <a:pt x="0" y="120000"/>
                  </a:lnTo>
                  <a:lnTo>
                    <a:pt x="113500" y="0"/>
                  </a:lnTo>
                  <a:lnTo>
                    <a:pt x="120000" y="0"/>
                  </a:lnTo>
                  <a:lnTo>
                    <a:pt x="650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25" name="Google Shape;125;p17"/>
            <p:cNvSpPr/>
            <p:nvPr/>
          </p:nvSpPr>
          <p:spPr>
            <a:xfrm>
              <a:off x="4240" y="1234"/>
              <a:ext cx="600" cy="1200"/>
            </a:xfrm>
            <a:custGeom>
              <a:rect b="b" l="l" r="r" t="t"/>
              <a:pathLst>
                <a:path extrusionOk="0" h="120000" w="120000">
                  <a:moveTo>
                    <a:pt x="6500" y="120000"/>
                  </a:moveTo>
                  <a:lnTo>
                    <a:pt x="0" y="120000"/>
                  </a:lnTo>
                  <a:lnTo>
                    <a:pt x="113500" y="0"/>
                  </a:lnTo>
                  <a:lnTo>
                    <a:pt x="120000" y="0"/>
                  </a:lnTo>
                  <a:lnTo>
                    <a:pt x="650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26" name="Google Shape;126;p17"/>
            <p:cNvSpPr/>
            <p:nvPr/>
          </p:nvSpPr>
          <p:spPr>
            <a:xfrm>
              <a:off x="4320" y="1234"/>
              <a:ext cx="600" cy="1200"/>
            </a:xfrm>
            <a:custGeom>
              <a:rect b="b" l="l" r="r" t="t"/>
              <a:pathLst>
                <a:path extrusionOk="0" h="120000" w="120000">
                  <a:moveTo>
                    <a:pt x="6342" y="120000"/>
                  </a:moveTo>
                  <a:lnTo>
                    <a:pt x="0" y="120000"/>
                  </a:lnTo>
                  <a:lnTo>
                    <a:pt x="113657" y="0"/>
                  </a:lnTo>
                  <a:lnTo>
                    <a:pt x="120000" y="0"/>
                  </a:lnTo>
                  <a:lnTo>
                    <a:pt x="6342"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27" name="Google Shape;127;p17"/>
            <p:cNvSpPr/>
            <p:nvPr/>
          </p:nvSpPr>
          <p:spPr>
            <a:xfrm>
              <a:off x="4400" y="1234"/>
              <a:ext cx="600" cy="1200"/>
            </a:xfrm>
            <a:custGeom>
              <a:rect b="b" l="l" r="r" t="t"/>
              <a:pathLst>
                <a:path extrusionOk="0" h="120000" w="120000">
                  <a:moveTo>
                    <a:pt x="6183" y="120000"/>
                  </a:moveTo>
                  <a:lnTo>
                    <a:pt x="0" y="120000"/>
                  </a:lnTo>
                  <a:lnTo>
                    <a:pt x="113649" y="0"/>
                  </a:lnTo>
                  <a:lnTo>
                    <a:pt x="120000" y="0"/>
                  </a:lnTo>
                  <a:lnTo>
                    <a:pt x="6183"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28" name="Google Shape;128;p17"/>
            <p:cNvSpPr/>
            <p:nvPr/>
          </p:nvSpPr>
          <p:spPr>
            <a:xfrm>
              <a:off x="4481" y="1234"/>
              <a:ext cx="600" cy="1200"/>
            </a:xfrm>
            <a:custGeom>
              <a:rect b="b" l="l" r="r" t="t"/>
              <a:pathLst>
                <a:path extrusionOk="0" h="120000" w="120000">
                  <a:moveTo>
                    <a:pt x="6183" y="120000"/>
                  </a:moveTo>
                  <a:lnTo>
                    <a:pt x="0" y="120000"/>
                  </a:lnTo>
                  <a:lnTo>
                    <a:pt x="113816" y="0"/>
                  </a:lnTo>
                  <a:lnTo>
                    <a:pt x="120000" y="0"/>
                  </a:lnTo>
                  <a:lnTo>
                    <a:pt x="6183"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29" name="Google Shape;129;p17"/>
            <p:cNvSpPr/>
            <p:nvPr/>
          </p:nvSpPr>
          <p:spPr>
            <a:xfrm>
              <a:off x="4559" y="1234"/>
              <a:ext cx="600" cy="1200"/>
            </a:xfrm>
            <a:custGeom>
              <a:rect b="b" l="l" r="r" t="t"/>
              <a:pathLst>
                <a:path extrusionOk="0" h="120000" w="120000">
                  <a:moveTo>
                    <a:pt x="6500" y="120000"/>
                  </a:moveTo>
                  <a:lnTo>
                    <a:pt x="0" y="120000"/>
                  </a:lnTo>
                  <a:lnTo>
                    <a:pt x="113500" y="0"/>
                  </a:lnTo>
                  <a:lnTo>
                    <a:pt x="120000" y="0"/>
                  </a:lnTo>
                  <a:lnTo>
                    <a:pt x="650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0" name="Google Shape;130;p17"/>
            <p:cNvSpPr/>
            <p:nvPr/>
          </p:nvSpPr>
          <p:spPr>
            <a:xfrm>
              <a:off x="4640" y="1234"/>
              <a:ext cx="600" cy="1200"/>
            </a:xfrm>
            <a:custGeom>
              <a:rect b="b" l="l" r="r" t="t"/>
              <a:pathLst>
                <a:path extrusionOk="0" h="120000" w="120000">
                  <a:moveTo>
                    <a:pt x="6500" y="120000"/>
                  </a:moveTo>
                  <a:lnTo>
                    <a:pt x="0" y="120000"/>
                  </a:lnTo>
                  <a:lnTo>
                    <a:pt x="113500" y="0"/>
                  </a:lnTo>
                  <a:lnTo>
                    <a:pt x="120000" y="0"/>
                  </a:lnTo>
                  <a:lnTo>
                    <a:pt x="650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1" name="Google Shape;131;p17"/>
            <p:cNvSpPr/>
            <p:nvPr/>
          </p:nvSpPr>
          <p:spPr>
            <a:xfrm>
              <a:off x="4720" y="1234"/>
              <a:ext cx="600" cy="1200"/>
            </a:xfrm>
            <a:custGeom>
              <a:rect b="b" l="l" r="r" t="t"/>
              <a:pathLst>
                <a:path extrusionOk="0" h="120000" w="120000">
                  <a:moveTo>
                    <a:pt x="6342" y="120000"/>
                  </a:moveTo>
                  <a:lnTo>
                    <a:pt x="0" y="120000"/>
                  </a:lnTo>
                  <a:lnTo>
                    <a:pt x="113657" y="0"/>
                  </a:lnTo>
                  <a:lnTo>
                    <a:pt x="120000" y="0"/>
                  </a:lnTo>
                  <a:lnTo>
                    <a:pt x="6342"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2" name="Google Shape;132;p17"/>
            <p:cNvSpPr/>
            <p:nvPr/>
          </p:nvSpPr>
          <p:spPr>
            <a:xfrm>
              <a:off x="4800" y="1234"/>
              <a:ext cx="600" cy="1200"/>
            </a:xfrm>
            <a:custGeom>
              <a:rect b="b" l="l" r="r" t="t"/>
              <a:pathLst>
                <a:path extrusionOk="0" h="120000" w="120000">
                  <a:moveTo>
                    <a:pt x="6183" y="120000"/>
                  </a:moveTo>
                  <a:lnTo>
                    <a:pt x="0" y="120000"/>
                  </a:lnTo>
                  <a:lnTo>
                    <a:pt x="113816" y="0"/>
                  </a:lnTo>
                  <a:lnTo>
                    <a:pt x="120000" y="0"/>
                  </a:lnTo>
                  <a:lnTo>
                    <a:pt x="6183"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3" name="Google Shape;133;p17"/>
            <p:cNvSpPr/>
            <p:nvPr/>
          </p:nvSpPr>
          <p:spPr>
            <a:xfrm>
              <a:off x="4879" y="1234"/>
              <a:ext cx="600" cy="1200"/>
            </a:xfrm>
            <a:custGeom>
              <a:rect b="b" l="l" r="r" t="t"/>
              <a:pathLst>
                <a:path extrusionOk="0" h="120000" w="120000">
                  <a:moveTo>
                    <a:pt x="6509" y="120000"/>
                  </a:moveTo>
                  <a:lnTo>
                    <a:pt x="0" y="120000"/>
                  </a:lnTo>
                  <a:lnTo>
                    <a:pt x="113657" y="0"/>
                  </a:lnTo>
                  <a:lnTo>
                    <a:pt x="120000" y="0"/>
                  </a:lnTo>
                  <a:lnTo>
                    <a:pt x="6509"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4" name="Google Shape;134;p17"/>
            <p:cNvSpPr/>
            <p:nvPr/>
          </p:nvSpPr>
          <p:spPr>
            <a:xfrm>
              <a:off x="4959" y="1234"/>
              <a:ext cx="600" cy="1200"/>
            </a:xfrm>
            <a:custGeom>
              <a:rect b="b" l="l" r="r" t="t"/>
              <a:pathLst>
                <a:path extrusionOk="0" h="120000" w="120000">
                  <a:moveTo>
                    <a:pt x="6500" y="120000"/>
                  </a:moveTo>
                  <a:lnTo>
                    <a:pt x="0" y="120000"/>
                  </a:lnTo>
                  <a:lnTo>
                    <a:pt x="113500" y="0"/>
                  </a:lnTo>
                  <a:lnTo>
                    <a:pt x="120000" y="0"/>
                  </a:lnTo>
                  <a:lnTo>
                    <a:pt x="650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5" name="Google Shape;135;p17"/>
            <p:cNvSpPr/>
            <p:nvPr/>
          </p:nvSpPr>
          <p:spPr>
            <a:xfrm>
              <a:off x="5040" y="1234"/>
              <a:ext cx="600" cy="1200"/>
            </a:xfrm>
            <a:custGeom>
              <a:rect b="b" l="l" r="r" t="t"/>
              <a:pathLst>
                <a:path extrusionOk="0" h="120000" w="120000">
                  <a:moveTo>
                    <a:pt x="6500" y="120000"/>
                  </a:moveTo>
                  <a:lnTo>
                    <a:pt x="0" y="120000"/>
                  </a:lnTo>
                  <a:lnTo>
                    <a:pt x="113500" y="0"/>
                  </a:lnTo>
                  <a:lnTo>
                    <a:pt x="120000" y="0"/>
                  </a:lnTo>
                  <a:lnTo>
                    <a:pt x="6500" y="120000"/>
                  </a:lnTo>
                  <a:close/>
                </a:path>
              </a:pathLst>
            </a:custGeom>
            <a:solidFill>
              <a:schemeClr val="lt1">
                <a:alpha val="3140"/>
              </a:schemeClr>
            </a:solidFill>
            <a:ln>
              <a:noFill/>
            </a:ln>
          </p:spPr>
          <p:txBody>
            <a:bodyPr anchorCtr="0" anchor="t" bIns="45725" lIns="91450" spcFirstLastPara="1" rIns="91450"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
        <p:nvSpPr>
          <p:cNvPr id="136" name="Google Shape;136;p17"/>
          <p:cNvSpPr txBox="1"/>
          <p:nvPr>
            <p:ph idx="1" type="subTitle"/>
          </p:nvPr>
        </p:nvSpPr>
        <p:spPr>
          <a:xfrm>
            <a:off x="2136150" y="1489650"/>
            <a:ext cx="4871700" cy="2164200"/>
          </a:xfrm>
          <a:prstGeom prst="rect">
            <a:avLst/>
          </a:prstGeom>
        </p:spPr>
        <p:txBody>
          <a:bodyPr anchorCtr="0" anchor="ctr" bIns="91425" lIns="91425" spcFirstLastPara="1" rIns="91425" wrap="square" tIns="91425"/>
          <a:lstStyle>
            <a:lvl1pPr lvl="0" rtl="0" algn="ctr">
              <a:spcBef>
                <a:spcPts val="0"/>
              </a:spcBef>
              <a:spcAft>
                <a:spcPts val="0"/>
              </a:spcAft>
              <a:buNone/>
              <a:defRPr sz="2400">
                <a:solidFill>
                  <a:srgbClr val="FFFFFF"/>
                </a:solidFill>
                <a:latin typeface="Muli ExtraLight"/>
                <a:ea typeface="Muli ExtraLight"/>
                <a:cs typeface="Muli ExtraLight"/>
                <a:sym typeface="Muli ExtraLight"/>
              </a:defRPr>
            </a:lvl1pPr>
            <a:lvl2pPr lvl="1" rtl="0" algn="ctr">
              <a:spcBef>
                <a:spcPts val="0"/>
              </a:spcBef>
              <a:spcAft>
                <a:spcPts val="0"/>
              </a:spcAft>
              <a:buNone/>
              <a:defRPr sz="2400">
                <a:solidFill>
                  <a:srgbClr val="FFFFFF"/>
                </a:solidFill>
                <a:latin typeface="Muli ExtraLight"/>
                <a:ea typeface="Muli ExtraLight"/>
                <a:cs typeface="Muli ExtraLight"/>
                <a:sym typeface="Muli ExtraLight"/>
              </a:defRPr>
            </a:lvl2pPr>
            <a:lvl3pPr lvl="2" rtl="0" algn="ctr">
              <a:spcBef>
                <a:spcPts val="0"/>
              </a:spcBef>
              <a:spcAft>
                <a:spcPts val="0"/>
              </a:spcAft>
              <a:buNone/>
              <a:defRPr sz="2400">
                <a:solidFill>
                  <a:srgbClr val="FFFFFF"/>
                </a:solidFill>
                <a:latin typeface="Muli ExtraLight"/>
                <a:ea typeface="Muli ExtraLight"/>
                <a:cs typeface="Muli ExtraLight"/>
                <a:sym typeface="Muli ExtraLight"/>
              </a:defRPr>
            </a:lvl3pPr>
            <a:lvl4pPr lvl="3" rtl="0" algn="ctr">
              <a:spcBef>
                <a:spcPts val="0"/>
              </a:spcBef>
              <a:spcAft>
                <a:spcPts val="0"/>
              </a:spcAft>
              <a:buNone/>
              <a:defRPr sz="2400">
                <a:solidFill>
                  <a:srgbClr val="FFFFFF"/>
                </a:solidFill>
                <a:latin typeface="Muli ExtraLight"/>
                <a:ea typeface="Muli ExtraLight"/>
                <a:cs typeface="Muli ExtraLight"/>
                <a:sym typeface="Muli ExtraLight"/>
              </a:defRPr>
            </a:lvl4pPr>
            <a:lvl5pPr lvl="4" rtl="0" algn="ctr">
              <a:spcBef>
                <a:spcPts val="0"/>
              </a:spcBef>
              <a:spcAft>
                <a:spcPts val="0"/>
              </a:spcAft>
              <a:buNone/>
              <a:defRPr sz="2400">
                <a:solidFill>
                  <a:srgbClr val="FFFFFF"/>
                </a:solidFill>
                <a:latin typeface="Muli ExtraLight"/>
                <a:ea typeface="Muli ExtraLight"/>
                <a:cs typeface="Muli ExtraLight"/>
                <a:sym typeface="Muli ExtraLight"/>
              </a:defRPr>
            </a:lvl5pPr>
            <a:lvl6pPr lvl="5" rtl="0" algn="ctr">
              <a:spcBef>
                <a:spcPts val="0"/>
              </a:spcBef>
              <a:spcAft>
                <a:spcPts val="0"/>
              </a:spcAft>
              <a:buNone/>
              <a:defRPr sz="2400">
                <a:solidFill>
                  <a:srgbClr val="FFFFFF"/>
                </a:solidFill>
                <a:latin typeface="Muli ExtraLight"/>
                <a:ea typeface="Muli ExtraLight"/>
                <a:cs typeface="Muli ExtraLight"/>
                <a:sym typeface="Muli ExtraLight"/>
              </a:defRPr>
            </a:lvl6pPr>
            <a:lvl7pPr lvl="6" rtl="0" algn="ctr">
              <a:spcBef>
                <a:spcPts val="0"/>
              </a:spcBef>
              <a:spcAft>
                <a:spcPts val="0"/>
              </a:spcAft>
              <a:buNone/>
              <a:defRPr sz="2400">
                <a:solidFill>
                  <a:srgbClr val="FFFFFF"/>
                </a:solidFill>
                <a:latin typeface="Muli ExtraLight"/>
                <a:ea typeface="Muli ExtraLight"/>
                <a:cs typeface="Muli ExtraLight"/>
                <a:sym typeface="Muli ExtraLight"/>
              </a:defRPr>
            </a:lvl7pPr>
            <a:lvl8pPr lvl="7" rtl="0" algn="ctr">
              <a:spcBef>
                <a:spcPts val="0"/>
              </a:spcBef>
              <a:spcAft>
                <a:spcPts val="0"/>
              </a:spcAft>
              <a:buNone/>
              <a:defRPr sz="2400">
                <a:solidFill>
                  <a:srgbClr val="FFFFFF"/>
                </a:solidFill>
                <a:latin typeface="Muli ExtraLight"/>
                <a:ea typeface="Muli ExtraLight"/>
                <a:cs typeface="Muli ExtraLight"/>
                <a:sym typeface="Muli ExtraLight"/>
              </a:defRPr>
            </a:lvl8pPr>
            <a:lvl9pPr lvl="8" rtl="0" algn="ctr">
              <a:spcBef>
                <a:spcPts val="0"/>
              </a:spcBef>
              <a:spcAft>
                <a:spcPts val="0"/>
              </a:spcAft>
              <a:buNone/>
              <a:defRPr sz="2400">
                <a:solidFill>
                  <a:srgbClr val="FFFFFF"/>
                </a:solidFill>
                <a:latin typeface="Muli ExtraLight"/>
                <a:ea typeface="Muli ExtraLight"/>
                <a:cs typeface="Muli ExtraLight"/>
                <a:sym typeface="Muli ExtraLight"/>
              </a:defRPr>
            </a:lvl9pPr>
          </a:lstStyle>
          <a:p/>
        </p:txBody>
      </p:sp>
      <p:pic>
        <p:nvPicPr>
          <p:cNvPr id="137" name="Google Shape;137;p17"/>
          <p:cNvPicPr preferRelativeResize="0"/>
          <p:nvPr/>
        </p:nvPicPr>
        <p:blipFill>
          <a:blip r:embed="rId2">
            <a:alphaModFix/>
          </a:blip>
          <a:stretch>
            <a:fillRect/>
          </a:stretch>
        </p:blipFill>
        <p:spPr>
          <a:xfrm>
            <a:off x="7239750" y="4817263"/>
            <a:ext cx="968275" cy="107593"/>
          </a:xfrm>
          <a:prstGeom prst="rect">
            <a:avLst/>
          </a:prstGeom>
          <a:noFill/>
          <a:ln>
            <a:noFill/>
          </a:ln>
        </p:spPr>
      </p:pic>
      <p:sp>
        <p:nvSpPr>
          <p:cNvPr id="138" name="Google Shape;138;p17"/>
          <p:cNvSpPr txBox="1"/>
          <p:nvPr>
            <p:ph idx="12" type="sldNum"/>
          </p:nvPr>
        </p:nvSpPr>
        <p:spPr>
          <a:xfrm>
            <a:off x="8208023" y="4674263"/>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latin typeface="Muli ExtraLight"/>
                <a:ea typeface="Muli ExtraLight"/>
                <a:cs typeface="Muli ExtraLight"/>
                <a:sym typeface="Muli ExtraLight"/>
              </a:defRPr>
            </a:lvl1pPr>
            <a:lvl2pPr lvl="1" rtl="0">
              <a:buNone/>
              <a:defRPr sz="1300">
                <a:solidFill>
                  <a:srgbClr val="FFFFFF"/>
                </a:solidFill>
                <a:latin typeface="Muli ExtraLight"/>
                <a:ea typeface="Muli ExtraLight"/>
                <a:cs typeface="Muli ExtraLight"/>
                <a:sym typeface="Muli ExtraLight"/>
              </a:defRPr>
            </a:lvl2pPr>
            <a:lvl3pPr lvl="2" rtl="0">
              <a:buNone/>
              <a:defRPr sz="1300">
                <a:solidFill>
                  <a:srgbClr val="FFFFFF"/>
                </a:solidFill>
                <a:latin typeface="Muli ExtraLight"/>
                <a:ea typeface="Muli ExtraLight"/>
                <a:cs typeface="Muli ExtraLight"/>
                <a:sym typeface="Muli ExtraLight"/>
              </a:defRPr>
            </a:lvl3pPr>
            <a:lvl4pPr lvl="3" rtl="0">
              <a:buNone/>
              <a:defRPr sz="1300">
                <a:solidFill>
                  <a:srgbClr val="FFFFFF"/>
                </a:solidFill>
                <a:latin typeface="Muli ExtraLight"/>
                <a:ea typeface="Muli ExtraLight"/>
                <a:cs typeface="Muli ExtraLight"/>
                <a:sym typeface="Muli ExtraLight"/>
              </a:defRPr>
            </a:lvl4pPr>
            <a:lvl5pPr lvl="4" rtl="0">
              <a:buNone/>
              <a:defRPr sz="1300">
                <a:solidFill>
                  <a:srgbClr val="FFFFFF"/>
                </a:solidFill>
                <a:latin typeface="Muli ExtraLight"/>
                <a:ea typeface="Muli ExtraLight"/>
                <a:cs typeface="Muli ExtraLight"/>
                <a:sym typeface="Muli ExtraLight"/>
              </a:defRPr>
            </a:lvl5pPr>
            <a:lvl6pPr lvl="5" rtl="0">
              <a:buNone/>
              <a:defRPr sz="1300">
                <a:solidFill>
                  <a:srgbClr val="FFFFFF"/>
                </a:solidFill>
                <a:latin typeface="Muli ExtraLight"/>
                <a:ea typeface="Muli ExtraLight"/>
                <a:cs typeface="Muli ExtraLight"/>
                <a:sym typeface="Muli ExtraLight"/>
              </a:defRPr>
            </a:lvl6pPr>
            <a:lvl7pPr lvl="6" rtl="0">
              <a:buNone/>
              <a:defRPr sz="1300">
                <a:solidFill>
                  <a:srgbClr val="FFFFFF"/>
                </a:solidFill>
                <a:latin typeface="Muli ExtraLight"/>
                <a:ea typeface="Muli ExtraLight"/>
                <a:cs typeface="Muli ExtraLight"/>
                <a:sym typeface="Muli ExtraLight"/>
              </a:defRPr>
            </a:lvl7pPr>
            <a:lvl8pPr lvl="7" rtl="0">
              <a:buNone/>
              <a:defRPr sz="1300">
                <a:solidFill>
                  <a:srgbClr val="FFFFFF"/>
                </a:solidFill>
                <a:latin typeface="Muli ExtraLight"/>
                <a:ea typeface="Muli ExtraLight"/>
                <a:cs typeface="Muli ExtraLight"/>
                <a:sym typeface="Muli ExtraLight"/>
              </a:defRPr>
            </a:lvl8pPr>
            <a:lvl9pPr lvl="8" rtl="0">
              <a:buNone/>
              <a:defRPr sz="1300">
                <a:solidFill>
                  <a:srgbClr val="FFFFFF"/>
                </a:solidFill>
                <a:latin typeface="Muli ExtraLight"/>
                <a:ea typeface="Muli ExtraLight"/>
                <a:cs typeface="Muli ExtraLight"/>
                <a:sym typeface="Muli ExtraLight"/>
              </a:defRPr>
            </a:lvl9pPr>
          </a:lstStyle>
          <a:p>
            <a:pPr indent="0" lvl="0" marL="0" rtl="0" algn="l">
              <a:spcBef>
                <a:spcPts val="0"/>
              </a:spcBef>
              <a:spcAft>
                <a:spcPts val="0"/>
              </a:spcAft>
              <a:buNone/>
            </a:pPr>
            <a:r>
              <a:rPr lang="en"/>
              <a:t>|</a:t>
            </a:r>
            <a:r>
              <a:rPr lang="en">
                <a:latin typeface="Muli Light"/>
                <a:ea typeface="Muli Light"/>
                <a:cs typeface="Muli Light"/>
                <a:sym typeface="Muli Light"/>
              </a:rPr>
              <a:t> </a:t>
            </a: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2">
  <p:cSld name="CUSTOM_2">
    <p:bg>
      <p:bgPr>
        <a:solidFill>
          <a:srgbClr val="FFFFFF"/>
        </a:solidFill>
      </p:bgPr>
    </p:bg>
    <p:spTree>
      <p:nvGrpSpPr>
        <p:cNvPr id="139" name="Shape 139"/>
        <p:cNvGrpSpPr/>
        <p:nvPr/>
      </p:nvGrpSpPr>
      <p:grpSpPr>
        <a:xfrm>
          <a:off x="0" y="0"/>
          <a:ext cx="0" cy="0"/>
          <a:chOff x="0" y="0"/>
          <a:chExt cx="0" cy="0"/>
        </a:xfrm>
      </p:grpSpPr>
      <p:pic>
        <p:nvPicPr>
          <p:cNvPr id="140" name="Google Shape;140;p18"/>
          <p:cNvPicPr preferRelativeResize="0"/>
          <p:nvPr/>
        </p:nvPicPr>
        <p:blipFill rotWithShape="1">
          <a:blip r:embed="rId2">
            <a:alphaModFix/>
          </a:blip>
          <a:srcRect b="15604" l="0" r="0" t="0"/>
          <a:stretch/>
        </p:blipFill>
        <p:spPr>
          <a:xfrm>
            <a:off x="-75" y="0"/>
            <a:ext cx="9144003" cy="5143501"/>
          </a:xfrm>
          <a:prstGeom prst="rect">
            <a:avLst/>
          </a:prstGeom>
          <a:noFill/>
          <a:ln>
            <a:noFill/>
          </a:ln>
        </p:spPr>
      </p:pic>
      <p:sp>
        <p:nvSpPr>
          <p:cNvPr id="141" name="Google Shape;141;p18"/>
          <p:cNvSpPr/>
          <p:nvPr/>
        </p:nvSpPr>
        <p:spPr>
          <a:xfrm>
            <a:off x="50" y="-125"/>
            <a:ext cx="9144000" cy="5143500"/>
          </a:xfrm>
          <a:prstGeom prst="rect">
            <a:avLst/>
          </a:prstGeom>
          <a:solidFill>
            <a:srgbClr val="FF8200">
              <a:alpha val="91440"/>
            </a:srgbClr>
          </a:solidFill>
          <a:ln cap="flat" cmpd="sng" w="9525">
            <a:solidFill>
              <a:srgbClr val="FF82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txBox="1"/>
          <p:nvPr>
            <p:ph type="title"/>
          </p:nvPr>
        </p:nvSpPr>
        <p:spPr>
          <a:xfrm>
            <a:off x="1533575" y="1715400"/>
            <a:ext cx="4493100" cy="1712700"/>
          </a:xfrm>
          <a:prstGeom prst="rect">
            <a:avLst/>
          </a:prstGeom>
        </p:spPr>
        <p:txBody>
          <a:bodyPr anchorCtr="0" anchor="ctr" bIns="91425" lIns="91425" spcFirstLastPara="1" rIns="91425" wrap="square" tIns="91425"/>
          <a:lstStyle>
            <a:lvl1pPr lvl="0" rtl="0">
              <a:spcBef>
                <a:spcPts val="0"/>
              </a:spcBef>
              <a:spcAft>
                <a:spcPts val="0"/>
              </a:spcAft>
              <a:buNone/>
              <a:defRPr sz="36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3" name="Google Shape;143;p18"/>
          <p:cNvPicPr preferRelativeResize="0"/>
          <p:nvPr/>
        </p:nvPicPr>
        <p:blipFill>
          <a:blip r:embed="rId3">
            <a:alphaModFix/>
          </a:blip>
          <a:stretch>
            <a:fillRect/>
          </a:stretch>
        </p:blipFill>
        <p:spPr>
          <a:xfrm>
            <a:off x="7239750" y="4817263"/>
            <a:ext cx="968275" cy="107593"/>
          </a:xfrm>
          <a:prstGeom prst="rect">
            <a:avLst/>
          </a:prstGeom>
          <a:noFill/>
          <a:ln>
            <a:noFill/>
          </a:ln>
        </p:spPr>
      </p:pic>
      <p:sp>
        <p:nvSpPr>
          <p:cNvPr id="144" name="Google Shape;144;p18"/>
          <p:cNvSpPr txBox="1"/>
          <p:nvPr>
            <p:ph idx="12" type="sldNum"/>
          </p:nvPr>
        </p:nvSpPr>
        <p:spPr>
          <a:xfrm>
            <a:off x="8208023" y="4674263"/>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latin typeface="Muli ExtraLight"/>
                <a:ea typeface="Muli ExtraLight"/>
                <a:cs typeface="Muli ExtraLight"/>
                <a:sym typeface="Muli ExtraLight"/>
              </a:defRPr>
            </a:lvl1pPr>
            <a:lvl2pPr lvl="1" rtl="0">
              <a:buNone/>
              <a:defRPr sz="1300">
                <a:solidFill>
                  <a:srgbClr val="FFFFFF"/>
                </a:solidFill>
                <a:latin typeface="Muli ExtraLight"/>
                <a:ea typeface="Muli ExtraLight"/>
                <a:cs typeface="Muli ExtraLight"/>
                <a:sym typeface="Muli ExtraLight"/>
              </a:defRPr>
            </a:lvl2pPr>
            <a:lvl3pPr lvl="2" rtl="0">
              <a:buNone/>
              <a:defRPr sz="1300">
                <a:solidFill>
                  <a:srgbClr val="FFFFFF"/>
                </a:solidFill>
                <a:latin typeface="Muli ExtraLight"/>
                <a:ea typeface="Muli ExtraLight"/>
                <a:cs typeface="Muli ExtraLight"/>
                <a:sym typeface="Muli ExtraLight"/>
              </a:defRPr>
            </a:lvl3pPr>
            <a:lvl4pPr lvl="3" rtl="0">
              <a:buNone/>
              <a:defRPr sz="1300">
                <a:solidFill>
                  <a:srgbClr val="FFFFFF"/>
                </a:solidFill>
                <a:latin typeface="Muli ExtraLight"/>
                <a:ea typeface="Muli ExtraLight"/>
                <a:cs typeface="Muli ExtraLight"/>
                <a:sym typeface="Muli ExtraLight"/>
              </a:defRPr>
            </a:lvl4pPr>
            <a:lvl5pPr lvl="4" rtl="0">
              <a:buNone/>
              <a:defRPr sz="1300">
                <a:solidFill>
                  <a:srgbClr val="FFFFFF"/>
                </a:solidFill>
                <a:latin typeface="Muli ExtraLight"/>
                <a:ea typeface="Muli ExtraLight"/>
                <a:cs typeface="Muli ExtraLight"/>
                <a:sym typeface="Muli ExtraLight"/>
              </a:defRPr>
            </a:lvl5pPr>
            <a:lvl6pPr lvl="5" rtl="0">
              <a:buNone/>
              <a:defRPr sz="1300">
                <a:solidFill>
                  <a:srgbClr val="FFFFFF"/>
                </a:solidFill>
                <a:latin typeface="Muli ExtraLight"/>
                <a:ea typeface="Muli ExtraLight"/>
                <a:cs typeface="Muli ExtraLight"/>
                <a:sym typeface="Muli ExtraLight"/>
              </a:defRPr>
            </a:lvl6pPr>
            <a:lvl7pPr lvl="6" rtl="0">
              <a:buNone/>
              <a:defRPr sz="1300">
                <a:solidFill>
                  <a:srgbClr val="FFFFFF"/>
                </a:solidFill>
                <a:latin typeface="Muli ExtraLight"/>
                <a:ea typeface="Muli ExtraLight"/>
                <a:cs typeface="Muli ExtraLight"/>
                <a:sym typeface="Muli ExtraLight"/>
              </a:defRPr>
            </a:lvl7pPr>
            <a:lvl8pPr lvl="7" rtl="0">
              <a:buNone/>
              <a:defRPr sz="1300">
                <a:solidFill>
                  <a:srgbClr val="FFFFFF"/>
                </a:solidFill>
                <a:latin typeface="Muli ExtraLight"/>
                <a:ea typeface="Muli ExtraLight"/>
                <a:cs typeface="Muli ExtraLight"/>
                <a:sym typeface="Muli ExtraLight"/>
              </a:defRPr>
            </a:lvl8pPr>
            <a:lvl9pPr lvl="8" rtl="0">
              <a:buNone/>
              <a:defRPr sz="1300">
                <a:solidFill>
                  <a:srgbClr val="FFFFFF"/>
                </a:solidFill>
                <a:latin typeface="Muli ExtraLight"/>
                <a:ea typeface="Muli ExtraLight"/>
                <a:cs typeface="Muli ExtraLight"/>
                <a:sym typeface="Muli ExtraLight"/>
              </a:defRPr>
            </a:lvl9pPr>
          </a:lstStyle>
          <a:p>
            <a:pPr indent="0" lvl="0" marL="0" rtl="0" algn="l">
              <a:spcBef>
                <a:spcPts val="0"/>
              </a:spcBef>
              <a:spcAft>
                <a:spcPts val="0"/>
              </a:spcAft>
              <a:buNone/>
            </a:pPr>
            <a:r>
              <a:rPr lang="en"/>
              <a:t>|</a:t>
            </a:r>
            <a:r>
              <a:rPr lang="en">
                <a:latin typeface="Muli Light"/>
                <a:ea typeface="Muli Light"/>
                <a:cs typeface="Muli Light"/>
                <a:sym typeface="Muli Light"/>
              </a:rPr>
              <a:t> </a:t>
            </a: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2 1">
  <p:cSld name="CUSTOM_2_1">
    <p:bg>
      <p:bgPr>
        <a:solidFill>
          <a:srgbClr val="FFFFFF"/>
        </a:solidFill>
      </p:bgPr>
    </p:bg>
    <p:spTree>
      <p:nvGrpSpPr>
        <p:cNvPr id="145" name="Shape 145"/>
        <p:cNvGrpSpPr/>
        <p:nvPr/>
      </p:nvGrpSpPr>
      <p:grpSpPr>
        <a:xfrm>
          <a:off x="0" y="0"/>
          <a:ext cx="0" cy="0"/>
          <a:chOff x="0" y="0"/>
          <a:chExt cx="0" cy="0"/>
        </a:xfrm>
      </p:grpSpPr>
      <p:pic>
        <p:nvPicPr>
          <p:cNvPr id="146" name="Google Shape;146;p19"/>
          <p:cNvPicPr preferRelativeResize="0"/>
          <p:nvPr/>
        </p:nvPicPr>
        <p:blipFill rotWithShape="1">
          <a:blip r:embed="rId2">
            <a:alphaModFix/>
          </a:blip>
          <a:srcRect b="15604" l="0" r="0" t="0"/>
          <a:stretch/>
        </p:blipFill>
        <p:spPr>
          <a:xfrm>
            <a:off x="-75" y="0"/>
            <a:ext cx="9144003" cy="5143501"/>
          </a:xfrm>
          <a:prstGeom prst="rect">
            <a:avLst/>
          </a:prstGeom>
          <a:noFill/>
          <a:ln>
            <a:noFill/>
          </a:ln>
        </p:spPr>
      </p:pic>
      <p:sp>
        <p:nvSpPr>
          <p:cNvPr id="147" name="Google Shape;147;p19"/>
          <p:cNvSpPr/>
          <p:nvPr/>
        </p:nvSpPr>
        <p:spPr>
          <a:xfrm>
            <a:off x="-75" y="0"/>
            <a:ext cx="9144000" cy="5143500"/>
          </a:xfrm>
          <a:prstGeom prst="rect">
            <a:avLst/>
          </a:prstGeom>
          <a:solidFill>
            <a:srgbClr val="44546A">
              <a:alpha val="92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9"/>
          <p:cNvSpPr txBox="1"/>
          <p:nvPr>
            <p:ph type="title"/>
          </p:nvPr>
        </p:nvSpPr>
        <p:spPr>
          <a:xfrm>
            <a:off x="1533575" y="1715400"/>
            <a:ext cx="4493100" cy="1712700"/>
          </a:xfrm>
          <a:prstGeom prst="rect">
            <a:avLst/>
          </a:prstGeom>
        </p:spPr>
        <p:txBody>
          <a:bodyPr anchorCtr="0" anchor="ctr" bIns="91425" lIns="91425" spcFirstLastPara="1" rIns="91425" wrap="square" tIns="91425"/>
          <a:lstStyle>
            <a:lvl1pPr lvl="0" rtl="0">
              <a:spcBef>
                <a:spcPts val="0"/>
              </a:spcBef>
              <a:spcAft>
                <a:spcPts val="0"/>
              </a:spcAft>
              <a:buNone/>
              <a:defRPr sz="3600">
                <a:solidFill>
                  <a:schemeClr val="lt1"/>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9" name="Google Shape;149;p19"/>
          <p:cNvPicPr preferRelativeResize="0"/>
          <p:nvPr/>
        </p:nvPicPr>
        <p:blipFill>
          <a:blip r:embed="rId3">
            <a:alphaModFix/>
          </a:blip>
          <a:stretch>
            <a:fillRect/>
          </a:stretch>
        </p:blipFill>
        <p:spPr>
          <a:xfrm>
            <a:off x="7239750" y="4817263"/>
            <a:ext cx="968275" cy="107593"/>
          </a:xfrm>
          <a:prstGeom prst="rect">
            <a:avLst/>
          </a:prstGeom>
          <a:noFill/>
          <a:ln>
            <a:noFill/>
          </a:ln>
        </p:spPr>
      </p:pic>
      <p:sp>
        <p:nvSpPr>
          <p:cNvPr id="150" name="Google Shape;150;p19"/>
          <p:cNvSpPr txBox="1"/>
          <p:nvPr>
            <p:ph idx="12" type="sldNum"/>
          </p:nvPr>
        </p:nvSpPr>
        <p:spPr>
          <a:xfrm>
            <a:off x="8208023" y="4674263"/>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latin typeface="Muli ExtraLight"/>
                <a:ea typeface="Muli ExtraLight"/>
                <a:cs typeface="Muli ExtraLight"/>
                <a:sym typeface="Muli ExtraLight"/>
              </a:defRPr>
            </a:lvl1pPr>
            <a:lvl2pPr lvl="1" rtl="0">
              <a:buNone/>
              <a:defRPr sz="1300">
                <a:solidFill>
                  <a:srgbClr val="FFFFFF"/>
                </a:solidFill>
                <a:latin typeface="Muli ExtraLight"/>
                <a:ea typeface="Muli ExtraLight"/>
                <a:cs typeface="Muli ExtraLight"/>
                <a:sym typeface="Muli ExtraLight"/>
              </a:defRPr>
            </a:lvl2pPr>
            <a:lvl3pPr lvl="2" rtl="0">
              <a:buNone/>
              <a:defRPr sz="1300">
                <a:solidFill>
                  <a:srgbClr val="FFFFFF"/>
                </a:solidFill>
                <a:latin typeface="Muli ExtraLight"/>
                <a:ea typeface="Muli ExtraLight"/>
                <a:cs typeface="Muli ExtraLight"/>
                <a:sym typeface="Muli ExtraLight"/>
              </a:defRPr>
            </a:lvl3pPr>
            <a:lvl4pPr lvl="3" rtl="0">
              <a:buNone/>
              <a:defRPr sz="1300">
                <a:solidFill>
                  <a:srgbClr val="FFFFFF"/>
                </a:solidFill>
                <a:latin typeface="Muli ExtraLight"/>
                <a:ea typeface="Muli ExtraLight"/>
                <a:cs typeface="Muli ExtraLight"/>
                <a:sym typeface="Muli ExtraLight"/>
              </a:defRPr>
            </a:lvl4pPr>
            <a:lvl5pPr lvl="4" rtl="0">
              <a:buNone/>
              <a:defRPr sz="1300">
                <a:solidFill>
                  <a:srgbClr val="FFFFFF"/>
                </a:solidFill>
                <a:latin typeface="Muli ExtraLight"/>
                <a:ea typeface="Muli ExtraLight"/>
                <a:cs typeface="Muli ExtraLight"/>
                <a:sym typeface="Muli ExtraLight"/>
              </a:defRPr>
            </a:lvl5pPr>
            <a:lvl6pPr lvl="5" rtl="0">
              <a:buNone/>
              <a:defRPr sz="1300">
                <a:solidFill>
                  <a:srgbClr val="FFFFFF"/>
                </a:solidFill>
                <a:latin typeface="Muli ExtraLight"/>
                <a:ea typeface="Muli ExtraLight"/>
                <a:cs typeface="Muli ExtraLight"/>
                <a:sym typeface="Muli ExtraLight"/>
              </a:defRPr>
            </a:lvl6pPr>
            <a:lvl7pPr lvl="6" rtl="0">
              <a:buNone/>
              <a:defRPr sz="1300">
                <a:solidFill>
                  <a:srgbClr val="FFFFFF"/>
                </a:solidFill>
                <a:latin typeface="Muli ExtraLight"/>
                <a:ea typeface="Muli ExtraLight"/>
                <a:cs typeface="Muli ExtraLight"/>
                <a:sym typeface="Muli ExtraLight"/>
              </a:defRPr>
            </a:lvl7pPr>
            <a:lvl8pPr lvl="7" rtl="0">
              <a:buNone/>
              <a:defRPr sz="1300">
                <a:solidFill>
                  <a:srgbClr val="FFFFFF"/>
                </a:solidFill>
                <a:latin typeface="Muli ExtraLight"/>
                <a:ea typeface="Muli ExtraLight"/>
                <a:cs typeface="Muli ExtraLight"/>
                <a:sym typeface="Muli ExtraLight"/>
              </a:defRPr>
            </a:lvl8pPr>
            <a:lvl9pPr lvl="8" rtl="0">
              <a:buNone/>
              <a:defRPr sz="1300">
                <a:solidFill>
                  <a:srgbClr val="FFFFFF"/>
                </a:solidFill>
                <a:latin typeface="Muli ExtraLight"/>
                <a:ea typeface="Muli ExtraLight"/>
                <a:cs typeface="Muli ExtraLight"/>
                <a:sym typeface="Muli ExtraLight"/>
              </a:defRPr>
            </a:lvl9pPr>
          </a:lstStyle>
          <a:p>
            <a:pPr indent="0" lvl="0" marL="0" rtl="0" algn="l">
              <a:spcBef>
                <a:spcPts val="0"/>
              </a:spcBef>
              <a:spcAft>
                <a:spcPts val="0"/>
              </a:spcAft>
              <a:buNone/>
            </a:pPr>
            <a:r>
              <a:rPr lang="en"/>
              <a:t>|</a:t>
            </a:r>
            <a:r>
              <a:rPr lang="en">
                <a:latin typeface="Muli Light"/>
                <a:ea typeface="Muli Light"/>
                <a:cs typeface="Muli Light"/>
                <a:sym typeface="Muli Light"/>
              </a:rPr>
              <a:t> </a:t>
            </a: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nvSpPr>
        <p:spPr>
          <a:xfrm>
            <a:off x="8208023" y="4674263"/>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A5A5A5"/>
                </a:solidFill>
                <a:latin typeface="Muli ExtraLight"/>
                <a:ea typeface="Muli ExtraLight"/>
                <a:cs typeface="Muli ExtraLight"/>
                <a:sym typeface="Muli ExtraLight"/>
              </a:rPr>
              <a:t>|</a:t>
            </a:r>
            <a:r>
              <a:rPr lang="en" sz="1300">
                <a:latin typeface="Muli Light"/>
                <a:ea typeface="Muli Light"/>
                <a:cs typeface="Muli Light"/>
                <a:sym typeface="Muli Light"/>
              </a:rPr>
              <a:t> </a:t>
            </a:r>
            <a:fld id="{00000000-1234-1234-1234-123412341234}" type="slidenum">
              <a:rPr lang="en" sz="1300">
                <a:solidFill>
                  <a:srgbClr val="7F7F7F"/>
                </a:solidFill>
                <a:latin typeface="Muli ExtraLight"/>
                <a:ea typeface="Muli ExtraLight"/>
                <a:cs typeface="Muli ExtraLight"/>
                <a:sym typeface="Muli ExtraLight"/>
              </a:rPr>
              <a:t>‹#›</a:t>
            </a:fld>
            <a:endParaRPr sz="1300">
              <a:solidFill>
                <a:srgbClr val="7F7F7F"/>
              </a:solidFill>
              <a:latin typeface="Muli ExtraLight"/>
              <a:ea typeface="Muli ExtraLight"/>
              <a:cs typeface="Muli ExtraLight"/>
              <a:sym typeface="Muli Extra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nvSpPr>
        <p:spPr>
          <a:xfrm>
            <a:off x="8208023" y="4674263"/>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A5A5A5"/>
                </a:solidFill>
                <a:latin typeface="Muli ExtraLight"/>
                <a:ea typeface="Muli ExtraLight"/>
                <a:cs typeface="Muli ExtraLight"/>
                <a:sym typeface="Muli ExtraLight"/>
              </a:rPr>
              <a:t>|</a:t>
            </a:r>
            <a:r>
              <a:rPr lang="en" sz="1300">
                <a:latin typeface="Muli Light"/>
                <a:ea typeface="Muli Light"/>
                <a:cs typeface="Muli Light"/>
                <a:sym typeface="Muli Light"/>
              </a:rPr>
              <a:t> </a:t>
            </a:r>
            <a:fld id="{00000000-1234-1234-1234-123412341234}" type="slidenum">
              <a:rPr lang="en" sz="1300">
                <a:solidFill>
                  <a:srgbClr val="7F7F7F"/>
                </a:solidFill>
                <a:latin typeface="Muli ExtraLight"/>
                <a:ea typeface="Muli ExtraLight"/>
                <a:cs typeface="Muli ExtraLight"/>
                <a:sym typeface="Muli ExtraLight"/>
              </a:rPr>
              <a:t>‹#›</a:t>
            </a:fld>
            <a:endParaRPr sz="1300">
              <a:solidFill>
                <a:srgbClr val="7F7F7F"/>
              </a:solidFill>
              <a:latin typeface="Muli ExtraLight"/>
              <a:ea typeface="Muli ExtraLight"/>
              <a:cs typeface="Muli ExtraLight"/>
              <a:sym typeface="Muli Extra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nvSpPr>
        <p:spPr>
          <a:xfrm>
            <a:off x="8208023" y="4674263"/>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A5A5A5"/>
                </a:solidFill>
                <a:latin typeface="Muli ExtraLight"/>
                <a:ea typeface="Muli ExtraLight"/>
                <a:cs typeface="Muli ExtraLight"/>
                <a:sym typeface="Muli ExtraLight"/>
              </a:rPr>
              <a:t>|</a:t>
            </a:r>
            <a:r>
              <a:rPr lang="en" sz="1300">
                <a:latin typeface="Muli Light"/>
                <a:ea typeface="Muli Light"/>
                <a:cs typeface="Muli Light"/>
                <a:sym typeface="Muli Light"/>
              </a:rPr>
              <a:t> </a:t>
            </a:r>
            <a:fld id="{00000000-1234-1234-1234-123412341234}" type="slidenum">
              <a:rPr lang="en" sz="1300">
                <a:solidFill>
                  <a:srgbClr val="7F7F7F"/>
                </a:solidFill>
                <a:latin typeface="Muli ExtraLight"/>
                <a:ea typeface="Muli ExtraLight"/>
                <a:cs typeface="Muli ExtraLight"/>
                <a:sym typeface="Muli ExtraLight"/>
              </a:rPr>
              <a:t>‹#›</a:t>
            </a:fld>
            <a:endParaRPr sz="1300">
              <a:solidFill>
                <a:srgbClr val="7F7F7F"/>
              </a:solidFill>
              <a:latin typeface="Muli ExtraLight"/>
              <a:ea typeface="Muli ExtraLight"/>
              <a:cs typeface="Muli ExtraLight"/>
              <a:sym typeface="Muli Extra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nvSpPr>
        <p:spPr>
          <a:xfrm>
            <a:off x="8208023" y="4674263"/>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A5A5A5"/>
                </a:solidFill>
                <a:latin typeface="Muli ExtraLight"/>
                <a:ea typeface="Muli ExtraLight"/>
                <a:cs typeface="Muli ExtraLight"/>
                <a:sym typeface="Muli ExtraLight"/>
              </a:rPr>
              <a:t>|</a:t>
            </a:r>
            <a:r>
              <a:rPr lang="en" sz="1300">
                <a:latin typeface="Muli Light"/>
                <a:ea typeface="Muli Light"/>
                <a:cs typeface="Muli Light"/>
                <a:sym typeface="Muli Light"/>
              </a:rPr>
              <a:t> </a:t>
            </a:r>
            <a:fld id="{00000000-1234-1234-1234-123412341234}" type="slidenum">
              <a:rPr lang="en" sz="1300">
                <a:solidFill>
                  <a:srgbClr val="7F7F7F"/>
                </a:solidFill>
                <a:latin typeface="Muli ExtraLight"/>
                <a:ea typeface="Muli ExtraLight"/>
                <a:cs typeface="Muli ExtraLight"/>
                <a:sym typeface="Muli ExtraLight"/>
              </a:rPr>
              <a:t>‹#›</a:t>
            </a:fld>
            <a:endParaRPr sz="1300">
              <a:solidFill>
                <a:srgbClr val="7F7F7F"/>
              </a:solidFill>
              <a:latin typeface="Muli ExtraLight"/>
              <a:ea typeface="Muli ExtraLight"/>
              <a:cs typeface="Muli ExtraLight"/>
              <a:sym typeface="Muli Extra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nvSpPr>
        <p:spPr>
          <a:xfrm>
            <a:off x="8208023" y="4674263"/>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A5A5A5"/>
                </a:solidFill>
                <a:latin typeface="Muli ExtraLight"/>
                <a:ea typeface="Muli ExtraLight"/>
                <a:cs typeface="Muli ExtraLight"/>
                <a:sym typeface="Muli ExtraLight"/>
              </a:rPr>
              <a:t>|</a:t>
            </a:r>
            <a:r>
              <a:rPr lang="en" sz="1300">
                <a:latin typeface="Muli Light"/>
                <a:ea typeface="Muli Light"/>
                <a:cs typeface="Muli Light"/>
                <a:sym typeface="Muli Light"/>
              </a:rPr>
              <a:t> </a:t>
            </a:r>
            <a:fld id="{00000000-1234-1234-1234-123412341234}" type="slidenum">
              <a:rPr lang="en" sz="1300">
                <a:solidFill>
                  <a:srgbClr val="7F7F7F"/>
                </a:solidFill>
                <a:latin typeface="Muli ExtraLight"/>
                <a:ea typeface="Muli ExtraLight"/>
                <a:cs typeface="Muli ExtraLight"/>
                <a:sym typeface="Muli ExtraLight"/>
              </a:rPr>
              <a:t>‹#›</a:t>
            </a:fld>
            <a:endParaRPr sz="1300">
              <a:solidFill>
                <a:srgbClr val="7F7F7F"/>
              </a:solidFill>
              <a:latin typeface="Muli ExtraLight"/>
              <a:ea typeface="Muli ExtraLight"/>
              <a:cs typeface="Muli ExtraLight"/>
              <a:sym typeface="Muli ExtraLigh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nvSpPr>
        <p:spPr>
          <a:xfrm>
            <a:off x="8208023" y="4674263"/>
            <a:ext cx="5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A5A5A5"/>
                </a:solidFill>
                <a:latin typeface="Muli ExtraLight"/>
                <a:ea typeface="Muli ExtraLight"/>
                <a:cs typeface="Muli ExtraLight"/>
                <a:sym typeface="Muli ExtraLight"/>
              </a:rPr>
              <a:t>|</a:t>
            </a:r>
            <a:r>
              <a:rPr lang="en" sz="1300">
                <a:latin typeface="Muli Light"/>
                <a:ea typeface="Muli Light"/>
                <a:cs typeface="Muli Light"/>
                <a:sym typeface="Muli Light"/>
              </a:rPr>
              <a:t> </a:t>
            </a:r>
            <a:fld id="{00000000-1234-1234-1234-123412341234}" type="slidenum">
              <a:rPr lang="en" sz="1300">
                <a:solidFill>
                  <a:srgbClr val="7F7F7F"/>
                </a:solidFill>
                <a:latin typeface="Muli ExtraLight"/>
                <a:ea typeface="Muli ExtraLight"/>
                <a:cs typeface="Muli ExtraLight"/>
                <a:sym typeface="Muli ExtraLight"/>
              </a:rPr>
              <a:t>‹#›</a:t>
            </a:fld>
            <a:endParaRPr sz="1300">
              <a:solidFill>
                <a:srgbClr val="7F7F7F"/>
              </a:solidFill>
              <a:latin typeface="Muli ExtraLight"/>
              <a:ea typeface="Muli ExtraLight"/>
              <a:cs typeface="Muli ExtraLight"/>
              <a:sym typeface="Muli Extra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0" name="Shape 40"/>
        <p:cNvGrpSpPr/>
        <p:nvPr/>
      </p:nvGrpSpPr>
      <p:grpSpPr>
        <a:xfrm>
          <a:off x="0" y="0"/>
          <a:ext cx="0" cy="0"/>
          <a:chOff x="0" y="0"/>
          <a:chExt cx="0" cy="0"/>
        </a:xfrm>
      </p:grpSpPr>
      <p:sp>
        <p:nvSpPr>
          <p:cNvPr id="41" name="Google Shape;41;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pic>
        <p:nvPicPr>
          <p:cNvPr id="8" name="Google Shape;8;p1"/>
          <p:cNvPicPr preferRelativeResize="0"/>
          <p:nvPr/>
        </p:nvPicPr>
        <p:blipFill>
          <a:blip r:embed="rId1">
            <a:alphaModFix/>
          </a:blip>
          <a:stretch>
            <a:fillRect/>
          </a:stretch>
        </p:blipFill>
        <p:spPr>
          <a:xfrm>
            <a:off x="7239750" y="4818614"/>
            <a:ext cx="968275" cy="1048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9" name="Shape 49"/>
        <p:cNvGrpSpPr/>
        <p:nvPr/>
      </p:nvGrpSpPr>
      <p:grpSpPr>
        <a:xfrm>
          <a:off x="0" y="0"/>
          <a:ext cx="0" cy="0"/>
          <a:chOff x="0" y="0"/>
          <a:chExt cx="0" cy="0"/>
        </a:xfrm>
      </p:grpSpPr>
      <p:sp>
        <p:nvSpPr>
          <p:cNvPr id="50" name="Google Shape;50;p13"/>
          <p:cNvSpPr txBox="1"/>
          <p:nvPr>
            <p:ph type="title"/>
          </p:nvPr>
        </p:nvSpPr>
        <p:spPr>
          <a:xfrm>
            <a:off x="495875" y="279925"/>
            <a:ext cx="8111700" cy="4857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2000">
                <a:latin typeface="Muli ExtraLight"/>
                <a:ea typeface="Muli ExtraLight"/>
                <a:cs typeface="Muli ExtraLight"/>
                <a:sym typeface="Muli ExtraLight"/>
              </a:defRPr>
            </a:lvl1pPr>
            <a:lvl2pPr lvl="1" rtl="0">
              <a:spcBef>
                <a:spcPts val="0"/>
              </a:spcBef>
              <a:spcAft>
                <a:spcPts val="0"/>
              </a:spcAft>
              <a:buNone/>
              <a:defRPr sz="2000">
                <a:latin typeface="Muli ExtraLight"/>
                <a:ea typeface="Muli ExtraLight"/>
                <a:cs typeface="Muli ExtraLight"/>
                <a:sym typeface="Muli ExtraLight"/>
              </a:defRPr>
            </a:lvl2pPr>
            <a:lvl3pPr lvl="2" rtl="0">
              <a:spcBef>
                <a:spcPts val="0"/>
              </a:spcBef>
              <a:spcAft>
                <a:spcPts val="0"/>
              </a:spcAft>
              <a:buNone/>
              <a:defRPr sz="2000">
                <a:latin typeface="Muli ExtraLight"/>
                <a:ea typeface="Muli ExtraLight"/>
                <a:cs typeface="Muli ExtraLight"/>
                <a:sym typeface="Muli ExtraLight"/>
              </a:defRPr>
            </a:lvl3pPr>
            <a:lvl4pPr lvl="3" rtl="0">
              <a:spcBef>
                <a:spcPts val="0"/>
              </a:spcBef>
              <a:spcAft>
                <a:spcPts val="0"/>
              </a:spcAft>
              <a:buNone/>
              <a:defRPr sz="2000">
                <a:latin typeface="Muli ExtraLight"/>
                <a:ea typeface="Muli ExtraLight"/>
                <a:cs typeface="Muli ExtraLight"/>
                <a:sym typeface="Muli ExtraLight"/>
              </a:defRPr>
            </a:lvl4pPr>
            <a:lvl5pPr lvl="4" rtl="0">
              <a:spcBef>
                <a:spcPts val="0"/>
              </a:spcBef>
              <a:spcAft>
                <a:spcPts val="0"/>
              </a:spcAft>
              <a:buNone/>
              <a:defRPr sz="2000">
                <a:latin typeface="Muli ExtraLight"/>
                <a:ea typeface="Muli ExtraLight"/>
                <a:cs typeface="Muli ExtraLight"/>
                <a:sym typeface="Muli ExtraLight"/>
              </a:defRPr>
            </a:lvl5pPr>
            <a:lvl6pPr lvl="5" rtl="0">
              <a:spcBef>
                <a:spcPts val="0"/>
              </a:spcBef>
              <a:spcAft>
                <a:spcPts val="0"/>
              </a:spcAft>
              <a:buNone/>
              <a:defRPr sz="2000">
                <a:latin typeface="Muli ExtraLight"/>
                <a:ea typeface="Muli ExtraLight"/>
                <a:cs typeface="Muli ExtraLight"/>
                <a:sym typeface="Muli ExtraLight"/>
              </a:defRPr>
            </a:lvl6pPr>
            <a:lvl7pPr lvl="6" rtl="0">
              <a:spcBef>
                <a:spcPts val="0"/>
              </a:spcBef>
              <a:spcAft>
                <a:spcPts val="0"/>
              </a:spcAft>
              <a:buNone/>
              <a:defRPr sz="2000">
                <a:latin typeface="Muli ExtraLight"/>
                <a:ea typeface="Muli ExtraLight"/>
                <a:cs typeface="Muli ExtraLight"/>
                <a:sym typeface="Muli ExtraLight"/>
              </a:defRPr>
            </a:lvl7pPr>
            <a:lvl8pPr lvl="7" rtl="0">
              <a:spcBef>
                <a:spcPts val="0"/>
              </a:spcBef>
              <a:spcAft>
                <a:spcPts val="0"/>
              </a:spcAft>
              <a:buNone/>
              <a:defRPr sz="2000">
                <a:latin typeface="Muli ExtraLight"/>
                <a:ea typeface="Muli ExtraLight"/>
                <a:cs typeface="Muli ExtraLight"/>
                <a:sym typeface="Muli ExtraLight"/>
              </a:defRPr>
            </a:lvl8pPr>
            <a:lvl9pPr lvl="8" rtl="0">
              <a:spcBef>
                <a:spcPts val="0"/>
              </a:spcBef>
              <a:spcAft>
                <a:spcPts val="0"/>
              </a:spcAft>
              <a:buNone/>
              <a:defRPr sz="2000">
                <a:latin typeface="Muli ExtraLight"/>
                <a:ea typeface="Muli ExtraLight"/>
                <a:cs typeface="Muli ExtraLight"/>
                <a:sym typeface="Muli ExtraLight"/>
              </a:defRPr>
            </a:lvl9pPr>
          </a:lstStyle>
          <a:p/>
        </p:txBody>
      </p:sp>
      <p:sp>
        <p:nvSpPr>
          <p:cNvPr id="51" name="Google Shape;51;p13"/>
          <p:cNvSpPr txBox="1"/>
          <p:nvPr>
            <p:ph idx="1" type="body"/>
          </p:nvPr>
        </p:nvSpPr>
        <p:spPr>
          <a:xfrm>
            <a:off x="495875" y="953100"/>
            <a:ext cx="8111700" cy="3590100"/>
          </a:xfrm>
          <a:prstGeom prst="rect">
            <a:avLst/>
          </a:prstGeom>
          <a:noFill/>
          <a:ln>
            <a:noFill/>
          </a:ln>
        </p:spPr>
        <p:txBody>
          <a:bodyPr anchorCtr="0" anchor="t" bIns="91425" lIns="91425" spcFirstLastPara="1" rIns="91425" wrap="square" tIns="91425"/>
          <a:lstStyle>
            <a:lvl1pPr indent="-304800" lvl="0" marL="457200" rtl="0">
              <a:spcBef>
                <a:spcPts val="0"/>
              </a:spcBef>
              <a:spcAft>
                <a:spcPts val="0"/>
              </a:spcAft>
              <a:buSzPts val="1200"/>
              <a:buFont typeface="Muli Light"/>
              <a:buChar char="●"/>
              <a:defRPr sz="1200">
                <a:latin typeface="Muli Light"/>
                <a:ea typeface="Muli Light"/>
                <a:cs typeface="Muli Light"/>
                <a:sym typeface="Muli Light"/>
              </a:defRPr>
            </a:lvl1pPr>
            <a:lvl2pPr indent="-304800" lvl="1" marL="914400" rtl="0">
              <a:spcBef>
                <a:spcPts val="0"/>
              </a:spcBef>
              <a:spcAft>
                <a:spcPts val="0"/>
              </a:spcAft>
              <a:buSzPts val="1200"/>
              <a:buFont typeface="Muli Light"/>
              <a:buChar char="○"/>
              <a:defRPr sz="1200">
                <a:latin typeface="Muli Light"/>
                <a:ea typeface="Muli Light"/>
                <a:cs typeface="Muli Light"/>
                <a:sym typeface="Muli Light"/>
              </a:defRPr>
            </a:lvl2pPr>
            <a:lvl3pPr indent="-304800" lvl="2" marL="1371600" rtl="0">
              <a:spcBef>
                <a:spcPts val="0"/>
              </a:spcBef>
              <a:spcAft>
                <a:spcPts val="0"/>
              </a:spcAft>
              <a:buSzPts val="1200"/>
              <a:buFont typeface="Muli Light"/>
              <a:buChar char="■"/>
              <a:defRPr sz="1200">
                <a:latin typeface="Muli Light"/>
                <a:ea typeface="Muli Light"/>
                <a:cs typeface="Muli Light"/>
                <a:sym typeface="Muli Light"/>
              </a:defRPr>
            </a:lvl3pPr>
            <a:lvl4pPr indent="-304800" lvl="3" marL="1828800" rtl="0">
              <a:spcBef>
                <a:spcPts val="0"/>
              </a:spcBef>
              <a:spcAft>
                <a:spcPts val="0"/>
              </a:spcAft>
              <a:buSzPts val="1200"/>
              <a:buFont typeface="Muli Light"/>
              <a:buChar char="●"/>
              <a:defRPr sz="1200">
                <a:latin typeface="Muli Light"/>
                <a:ea typeface="Muli Light"/>
                <a:cs typeface="Muli Light"/>
                <a:sym typeface="Muli Light"/>
              </a:defRPr>
            </a:lvl4pPr>
            <a:lvl5pPr indent="-304800" lvl="4" marL="2286000" rtl="0">
              <a:spcBef>
                <a:spcPts val="0"/>
              </a:spcBef>
              <a:spcAft>
                <a:spcPts val="0"/>
              </a:spcAft>
              <a:buSzPts val="1200"/>
              <a:buFont typeface="Muli Light"/>
              <a:buChar char="○"/>
              <a:defRPr sz="1200">
                <a:latin typeface="Muli Light"/>
                <a:ea typeface="Muli Light"/>
                <a:cs typeface="Muli Light"/>
                <a:sym typeface="Muli Light"/>
              </a:defRPr>
            </a:lvl5pPr>
            <a:lvl6pPr indent="-304800" lvl="5" marL="2743200" rtl="0">
              <a:spcBef>
                <a:spcPts val="0"/>
              </a:spcBef>
              <a:spcAft>
                <a:spcPts val="0"/>
              </a:spcAft>
              <a:buSzPts val="1200"/>
              <a:buFont typeface="Muli Light"/>
              <a:buChar char="■"/>
              <a:defRPr sz="1200">
                <a:latin typeface="Muli Light"/>
                <a:ea typeface="Muli Light"/>
                <a:cs typeface="Muli Light"/>
                <a:sym typeface="Muli Light"/>
              </a:defRPr>
            </a:lvl6pPr>
            <a:lvl7pPr indent="-304800" lvl="6" marL="3200400" rtl="0">
              <a:spcBef>
                <a:spcPts val="0"/>
              </a:spcBef>
              <a:spcAft>
                <a:spcPts val="0"/>
              </a:spcAft>
              <a:buSzPts val="1200"/>
              <a:buFont typeface="Muli Light"/>
              <a:buChar char="●"/>
              <a:defRPr sz="1200">
                <a:latin typeface="Muli Light"/>
                <a:ea typeface="Muli Light"/>
                <a:cs typeface="Muli Light"/>
                <a:sym typeface="Muli Light"/>
              </a:defRPr>
            </a:lvl7pPr>
            <a:lvl8pPr indent="-304800" lvl="7" marL="3657600" rtl="0">
              <a:spcBef>
                <a:spcPts val="0"/>
              </a:spcBef>
              <a:spcAft>
                <a:spcPts val="0"/>
              </a:spcAft>
              <a:buSzPts val="1200"/>
              <a:buFont typeface="Muli Light"/>
              <a:buChar char="○"/>
              <a:defRPr sz="1200">
                <a:latin typeface="Muli Light"/>
                <a:ea typeface="Muli Light"/>
                <a:cs typeface="Muli Light"/>
                <a:sym typeface="Muli Light"/>
              </a:defRPr>
            </a:lvl8pPr>
            <a:lvl9pPr indent="-304800" lvl="8" marL="4114800" rtl="0">
              <a:spcBef>
                <a:spcPts val="0"/>
              </a:spcBef>
              <a:spcAft>
                <a:spcPts val="0"/>
              </a:spcAft>
              <a:buSzPts val="1200"/>
              <a:buFont typeface="Muli Light"/>
              <a:buChar char="■"/>
              <a:defRPr sz="1200">
                <a:latin typeface="Muli Light"/>
                <a:ea typeface="Muli Light"/>
                <a:cs typeface="Muli Light"/>
                <a:sym typeface="Muli Light"/>
              </a:defRPr>
            </a:lvl9pPr>
          </a:lstStyle>
          <a:p/>
        </p:txBody>
      </p:sp>
      <p:pic>
        <p:nvPicPr>
          <p:cNvPr id="52" name="Google Shape;52;p13"/>
          <p:cNvPicPr preferRelativeResize="0"/>
          <p:nvPr/>
        </p:nvPicPr>
        <p:blipFill>
          <a:blip r:embed="rId1">
            <a:alphaModFix/>
          </a:blip>
          <a:stretch>
            <a:fillRect/>
          </a:stretch>
        </p:blipFill>
        <p:spPr>
          <a:xfrm>
            <a:off x="7239750" y="4818614"/>
            <a:ext cx="968275" cy="104875"/>
          </a:xfrm>
          <a:prstGeom prst="rect">
            <a:avLst/>
          </a:prstGeom>
          <a:noFill/>
          <a:ln>
            <a:noFill/>
          </a:ln>
        </p:spPr>
      </p:pic>
      <p:sp>
        <p:nvSpPr>
          <p:cNvPr id="53" name="Google Shape;53;p13"/>
          <p:cNvSpPr txBox="1"/>
          <p:nvPr>
            <p:ph idx="12" type="sldNum"/>
          </p:nvPr>
        </p:nvSpPr>
        <p:spPr>
          <a:xfrm>
            <a:off x="8208023" y="4674263"/>
            <a:ext cx="548700" cy="393600"/>
          </a:xfrm>
          <a:prstGeom prst="rect">
            <a:avLst/>
          </a:prstGeom>
          <a:noFill/>
          <a:ln>
            <a:noFill/>
          </a:ln>
        </p:spPr>
        <p:txBody>
          <a:bodyPr anchorCtr="0" anchor="t" bIns="91425" lIns="91425" spcFirstLastPara="1" rIns="91425" wrap="square" tIns="91425">
            <a:noAutofit/>
          </a:bodyPr>
          <a:lstStyle>
            <a:lvl1pPr lvl="0" rtl="0">
              <a:buNone/>
              <a:defRPr sz="1300">
                <a:solidFill>
                  <a:srgbClr val="A5A5A5"/>
                </a:solidFill>
                <a:latin typeface="Muli ExtraLight"/>
                <a:ea typeface="Muli ExtraLight"/>
                <a:cs typeface="Muli ExtraLight"/>
                <a:sym typeface="Muli ExtraLight"/>
              </a:defRPr>
            </a:lvl1pPr>
            <a:lvl2pPr lvl="1" rtl="0">
              <a:buNone/>
              <a:defRPr sz="1300">
                <a:solidFill>
                  <a:srgbClr val="A5A5A5"/>
                </a:solidFill>
                <a:latin typeface="Muli ExtraLight"/>
                <a:ea typeface="Muli ExtraLight"/>
                <a:cs typeface="Muli ExtraLight"/>
                <a:sym typeface="Muli ExtraLight"/>
              </a:defRPr>
            </a:lvl2pPr>
            <a:lvl3pPr lvl="2" rtl="0">
              <a:buNone/>
              <a:defRPr sz="1300">
                <a:solidFill>
                  <a:srgbClr val="A5A5A5"/>
                </a:solidFill>
                <a:latin typeface="Muli ExtraLight"/>
                <a:ea typeface="Muli ExtraLight"/>
                <a:cs typeface="Muli ExtraLight"/>
                <a:sym typeface="Muli ExtraLight"/>
              </a:defRPr>
            </a:lvl3pPr>
            <a:lvl4pPr lvl="3" rtl="0">
              <a:buNone/>
              <a:defRPr sz="1300">
                <a:solidFill>
                  <a:srgbClr val="A5A5A5"/>
                </a:solidFill>
                <a:latin typeface="Muli ExtraLight"/>
                <a:ea typeface="Muli ExtraLight"/>
                <a:cs typeface="Muli ExtraLight"/>
                <a:sym typeface="Muli ExtraLight"/>
              </a:defRPr>
            </a:lvl4pPr>
            <a:lvl5pPr lvl="4" rtl="0">
              <a:buNone/>
              <a:defRPr sz="1300">
                <a:solidFill>
                  <a:srgbClr val="A5A5A5"/>
                </a:solidFill>
                <a:latin typeface="Muli ExtraLight"/>
                <a:ea typeface="Muli ExtraLight"/>
                <a:cs typeface="Muli ExtraLight"/>
                <a:sym typeface="Muli ExtraLight"/>
              </a:defRPr>
            </a:lvl5pPr>
            <a:lvl6pPr lvl="5" rtl="0">
              <a:buNone/>
              <a:defRPr sz="1300">
                <a:solidFill>
                  <a:srgbClr val="A5A5A5"/>
                </a:solidFill>
                <a:latin typeface="Muli ExtraLight"/>
                <a:ea typeface="Muli ExtraLight"/>
                <a:cs typeface="Muli ExtraLight"/>
                <a:sym typeface="Muli ExtraLight"/>
              </a:defRPr>
            </a:lvl6pPr>
            <a:lvl7pPr lvl="6" rtl="0">
              <a:buNone/>
              <a:defRPr sz="1300">
                <a:solidFill>
                  <a:srgbClr val="A5A5A5"/>
                </a:solidFill>
                <a:latin typeface="Muli ExtraLight"/>
                <a:ea typeface="Muli ExtraLight"/>
                <a:cs typeface="Muli ExtraLight"/>
                <a:sym typeface="Muli ExtraLight"/>
              </a:defRPr>
            </a:lvl7pPr>
            <a:lvl8pPr lvl="7" rtl="0">
              <a:buNone/>
              <a:defRPr sz="1300">
                <a:solidFill>
                  <a:srgbClr val="A5A5A5"/>
                </a:solidFill>
                <a:latin typeface="Muli ExtraLight"/>
                <a:ea typeface="Muli ExtraLight"/>
                <a:cs typeface="Muli ExtraLight"/>
                <a:sym typeface="Muli ExtraLight"/>
              </a:defRPr>
            </a:lvl8pPr>
            <a:lvl9pPr lvl="8" rtl="0">
              <a:buNone/>
              <a:defRPr sz="1300">
                <a:solidFill>
                  <a:srgbClr val="A5A5A5"/>
                </a:solidFill>
                <a:latin typeface="Muli ExtraLight"/>
                <a:ea typeface="Muli ExtraLight"/>
                <a:cs typeface="Muli ExtraLight"/>
                <a:sym typeface="Muli ExtraLight"/>
              </a:defRPr>
            </a:lvl9pPr>
          </a:lstStyle>
          <a:p>
            <a:pPr indent="0" lvl="0" marL="0" rtl="0" algn="l">
              <a:spcBef>
                <a:spcPts val="0"/>
              </a:spcBef>
              <a:spcAft>
                <a:spcPts val="0"/>
              </a:spcAft>
              <a:buNone/>
            </a:pPr>
            <a:r>
              <a:rPr lang="en"/>
              <a:t>|</a:t>
            </a:r>
            <a:r>
              <a:rPr lang="en">
                <a:solidFill>
                  <a:srgbClr val="000000"/>
                </a:solidFill>
                <a:latin typeface="Muli Light"/>
                <a:ea typeface="Muli Light"/>
                <a:cs typeface="Muli Light"/>
                <a:sym typeface="Muli Light"/>
              </a:rPr>
              <a:t> </a:t>
            </a:r>
            <a:fld id="{00000000-1234-1234-1234-123412341234}" type="slidenum">
              <a:rPr lang="en">
                <a:solidFill>
                  <a:schemeClr val="accent3"/>
                </a:solidFill>
              </a:rPr>
              <a:t>‹#›</a:t>
            </a:fld>
            <a:endParaRPr>
              <a:solidFill>
                <a:schemeClr val="accent3"/>
              </a:solidFil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https://bit.ly/2T4vcB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4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4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4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4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hyperlink" Target="https://medium.com/@jayasagar/start-jupyter-to-work-with-spark-ml-6e68bbcd8b45" TargetMode="External"/><Relationship Id="rId4" Type="http://schemas.openxmlformats.org/officeDocument/2006/relationships/hyperlink" Target="https://medium.com/@GalarnykMichael/install-spark-on-windows-pyspark-4498a5d8d66c"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mailto:robert@clairvoyantsoft.com" TargetMode="External"/><Relationship Id="rId4" Type="http://schemas.openxmlformats.org/officeDocument/2006/relationships/hyperlink" Target="mailto:satya@clairvoyantsoft.com" TargetMode="External"/><Relationship Id="rId5" Type="http://schemas.openxmlformats.org/officeDocument/2006/relationships/image" Target="../media/image4.jpg"/><Relationship Id="rId6" Type="http://schemas.openxmlformats.org/officeDocument/2006/relationships/image" Target="../media/image2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bit.ly/2SajqBj" TargetMode="External"/><Relationship Id="rId4" Type="http://schemas.openxmlformats.org/officeDocument/2006/relationships/hyperlink" Target="https://bit.ly/2T4vcBL" TargetMode="External"/><Relationship Id="rId5" Type="http://schemas.openxmlformats.org/officeDocument/2006/relationships/hyperlink" Target="https://bit.ly/2SRwHUQ" TargetMode="External"/><Relationship Id="rId6" Type="http://schemas.openxmlformats.org/officeDocument/2006/relationships/hyperlink" Target="https://bit.ly/2EipK5Y" TargetMode="External"/><Relationship Id="rId7" Type="http://schemas.openxmlformats.org/officeDocument/2006/relationships/hyperlink" Target="https://bit.ly/2BKCuAG"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1.png"/><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github.com/apache/spark"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3.png"/><Relationship Id="rId4" Type="http://schemas.openxmlformats.org/officeDocument/2006/relationships/hyperlink" Target="http://spark.apache.org/images/spark-stack.png" TargetMode="External"/><Relationship Id="rId5" Type="http://schemas.openxmlformats.org/officeDocument/2006/relationships/hyperlink" Target="http://spark.apache.org/images/spark-stack.png"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databricks.com/blog/2014/10/10/spark-petabyte-sort.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spark.apache.org/docs/latest/api/scala/index.html#org.apache.spark.SparkContext"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park.apache.org/docs/latest/quick-start.html"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5.png"/><Relationship Id="rId4" Type="http://schemas.openxmlformats.org/officeDocument/2006/relationships/hyperlink" Target="http://www.tothenew.com/blog/wp-content/uploads/2015/02/580x402xSpark.jpg.pagespeed.ic.KZMzgXwkwB.jpg" TargetMode="External"/><Relationship Id="rId5" Type="http://schemas.openxmlformats.org/officeDocument/2006/relationships/hyperlink" Target="http://www.tothenew.com/blog/wp-content/uploads/2015/02/580x402xSpark.jpg.pagespeed.ic.KZMzgXwkwB.jpg"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4.png"/><Relationship Id="rId4" Type="http://schemas.openxmlformats.org/officeDocument/2006/relationships/hyperlink" Target="http://spark.apache.org/docs/latest/img/cluster-overview.png"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6.png"/><Relationship Id="rId4" Type="http://schemas.openxmlformats.org/officeDocument/2006/relationships/hyperlink" Target="http://www.eecs.berkeley.edu/Pubs/TechRpts/2011/EECS-2011-82.pdf"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hyperlink" Target="http://people.csail.mit.edu/matei/papers/2015/sigmod_spark_sql.pdf" TargetMode="External"/><Relationship Id="rId4" Type="http://schemas.openxmlformats.org/officeDocument/2006/relationships/hyperlink" Target="https://spark.apache.org/docs/latest/sql-programming-guide.html"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hyperlink" Target="https://spark.apache.org/docs/latest/api/scala/index.html#org.apache.spark.sql.SparkSession"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39.png"/><Relationship Id="rId4" Type="http://schemas.openxmlformats.org/officeDocument/2006/relationships/hyperlink" Target="https://ogirardot.wordpress.com/2015/05/29/rdds-are-the-new-bytecode-of-apache-spark/"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0"/>
          <p:cNvSpPr txBox="1"/>
          <p:nvPr>
            <p:ph idx="1" type="body"/>
          </p:nvPr>
        </p:nvSpPr>
        <p:spPr>
          <a:xfrm>
            <a:off x="495875" y="442350"/>
            <a:ext cx="8520600" cy="4136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t/>
            </a:r>
            <a:endParaRPr>
              <a:solidFill>
                <a:schemeClr val="dk1"/>
              </a:solidFill>
              <a:latin typeface="Muli Light"/>
              <a:ea typeface="Muli Light"/>
              <a:cs typeface="Muli Light"/>
              <a:sym typeface="Muli Light"/>
            </a:endParaRPr>
          </a:p>
          <a:p>
            <a:pPr indent="0" lvl="0" marL="0" rtl="0" algn="ctr">
              <a:lnSpc>
                <a:spcPct val="150000"/>
              </a:lnSpc>
              <a:spcBef>
                <a:spcPts val="1600"/>
              </a:spcBef>
              <a:spcAft>
                <a:spcPts val="0"/>
              </a:spcAft>
              <a:buNone/>
            </a:pPr>
            <a:r>
              <a:t/>
            </a:r>
            <a:endParaRPr>
              <a:solidFill>
                <a:schemeClr val="dk1"/>
              </a:solidFill>
              <a:latin typeface="Muli Light"/>
              <a:ea typeface="Muli Light"/>
              <a:cs typeface="Muli Light"/>
              <a:sym typeface="Muli Light"/>
            </a:endParaRPr>
          </a:p>
          <a:p>
            <a:pPr indent="0" lvl="0" marL="0" rtl="0" algn="ctr">
              <a:lnSpc>
                <a:spcPct val="150000"/>
              </a:lnSpc>
              <a:spcBef>
                <a:spcPts val="1600"/>
              </a:spcBef>
              <a:spcAft>
                <a:spcPts val="0"/>
              </a:spcAft>
              <a:buNone/>
            </a:pPr>
            <a:r>
              <a:rPr lang="en">
                <a:solidFill>
                  <a:schemeClr val="dk1"/>
                </a:solidFill>
                <a:latin typeface="Muli Light"/>
                <a:ea typeface="Muli Light"/>
                <a:cs typeface="Muli Light"/>
                <a:sym typeface="Muli Light"/>
              </a:rPr>
              <a:t>Cloudera Quickstart VM Setup</a:t>
            </a:r>
            <a:endParaRPr>
              <a:solidFill>
                <a:schemeClr val="dk1"/>
              </a:solidFill>
              <a:latin typeface="Muli Light"/>
              <a:ea typeface="Muli Light"/>
              <a:cs typeface="Muli Light"/>
              <a:sym typeface="Muli Light"/>
            </a:endParaRPr>
          </a:p>
          <a:p>
            <a:pPr indent="0" lvl="0" marL="0" rtl="0" algn="ctr">
              <a:lnSpc>
                <a:spcPct val="150000"/>
              </a:lnSpc>
              <a:spcBef>
                <a:spcPts val="1600"/>
              </a:spcBef>
              <a:spcAft>
                <a:spcPts val="1600"/>
              </a:spcAft>
              <a:buNone/>
            </a:pPr>
            <a:r>
              <a:rPr lang="en" u="sng">
                <a:solidFill>
                  <a:schemeClr val="hlink"/>
                </a:solidFill>
                <a:latin typeface="Muli Light"/>
                <a:ea typeface="Muli Light"/>
                <a:cs typeface="Muli Light"/>
                <a:sym typeface="Muli Light"/>
                <a:hlinkClick r:id="rId3"/>
              </a:rPr>
              <a:t>https://bit.ly/2T4vcBL</a:t>
            </a:r>
            <a:endParaRPr>
              <a:solidFill>
                <a:schemeClr val="dk1"/>
              </a:solidFill>
              <a:latin typeface="Muli Light"/>
              <a:ea typeface="Muli Light"/>
              <a:cs typeface="Muli Light"/>
              <a:sym typeface="Muli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9"/>
          <p:cNvSpPr txBox="1"/>
          <p:nvPr>
            <p:ph idx="1" type="body"/>
          </p:nvPr>
        </p:nvSpPr>
        <p:spPr>
          <a:xfrm>
            <a:off x="495875" y="852600"/>
            <a:ext cx="8538000" cy="4290900"/>
          </a:xfrm>
          <a:prstGeom prst="rect">
            <a:avLst/>
          </a:prstGeom>
        </p:spPr>
        <p:txBody>
          <a:bodyPr anchorCtr="0" anchor="t" bIns="91425" lIns="91425" spcFirstLastPara="1" rIns="91425" wrap="square" tIns="91425">
            <a:noAutofit/>
          </a:bodyPr>
          <a:lstStyle/>
          <a:p>
            <a:pPr indent="-317500" lvl="0" marL="457200" rtl="0" algn="l">
              <a:lnSpc>
                <a:spcPct val="163636"/>
              </a:lnSpc>
              <a:spcBef>
                <a:spcPts val="0"/>
              </a:spcBef>
              <a:spcAft>
                <a:spcPts val="0"/>
              </a:spcAft>
              <a:buClr>
                <a:schemeClr val="dk1"/>
              </a:buClr>
              <a:buSzPts val="1400"/>
              <a:buFont typeface="Muli Light"/>
              <a:buChar char="●"/>
            </a:pPr>
            <a:r>
              <a:rPr lang="en" sz="1400">
                <a:solidFill>
                  <a:schemeClr val="dk1"/>
                </a:solidFill>
                <a:latin typeface="Muli Light"/>
                <a:ea typeface="Muli Light"/>
                <a:cs typeface="Muli Light"/>
                <a:sym typeface="Muli Light"/>
              </a:rPr>
              <a:t>Big Data</a:t>
            </a:r>
            <a:endParaRPr sz="1400">
              <a:solidFill>
                <a:schemeClr val="dk1"/>
              </a:solidFill>
              <a:latin typeface="Muli Light"/>
              <a:ea typeface="Muli Light"/>
              <a:cs typeface="Muli Light"/>
              <a:sym typeface="Muli Light"/>
            </a:endParaRPr>
          </a:p>
          <a:p>
            <a:pPr indent="-317500" lvl="1" marL="914400" rtl="0" algn="l">
              <a:lnSpc>
                <a:spcPct val="163636"/>
              </a:lnSpc>
              <a:spcBef>
                <a:spcPts val="0"/>
              </a:spcBef>
              <a:spcAft>
                <a:spcPts val="0"/>
              </a:spcAft>
              <a:buClr>
                <a:schemeClr val="dk1"/>
              </a:buClr>
              <a:buSzPts val="1400"/>
              <a:buFont typeface="Muli Light"/>
              <a:buChar char="○"/>
            </a:pPr>
            <a:r>
              <a:rPr lang="en" sz="1200">
                <a:solidFill>
                  <a:schemeClr val="dk1"/>
                </a:solidFill>
                <a:latin typeface="Muli Light"/>
                <a:ea typeface="Muli Light"/>
                <a:cs typeface="Muli Light"/>
                <a:sym typeface="Muli Light"/>
              </a:rPr>
              <a:t>More than a single machine can process</a:t>
            </a:r>
            <a:endParaRPr sz="1200">
              <a:solidFill>
                <a:schemeClr val="dk1"/>
              </a:solidFill>
              <a:latin typeface="Muli Light"/>
              <a:ea typeface="Muli Light"/>
              <a:cs typeface="Muli Light"/>
              <a:sym typeface="Muli Light"/>
            </a:endParaRPr>
          </a:p>
          <a:p>
            <a:pPr indent="-317500" lvl="1" marL="914400" rtl="0" algn="l">
              <a:lnSpc>
                <a:spcPct val="163636"/>
              </a:lnSpc>
              <a:spcBef>
                <a:spcPts val="0"/>
              </a:spcBef>
              <a:spcAft>
                <a:spcPts val="0"/>
              </a:spcAft>
              <a:buClr>
                <a:schemeClr val="dk1"/>
              </a:buClr>
              <a:buSzPts val="1400"/>
              <a:buFont typeface="Muli Light"/>
              <a:buChar char="○"/>
            </a:pPr>
            <a:r>
              <a:rPr lang="en" sz="1200">
                <a:solidFill>
                  <a:schemeClr val="dk1"/>
                </a:solidFill>
                <a:latin typeface="Muli Light"/>
                <a:ea typeface="Muli Light"/>
                <a:cs typeface="Muli Light"/>
                <a:sym typeface="Muli Light"/>
              </a:rPr>
              <a:t>100s of GB, TB, PB?!</a:t>
            </a:r>
            <a:endParaRPr sz="1200">
              <a:solidFill>
                <a:schemeClr val="dk1"/>
              </a:solidFill>
              <a:latin typeface="Muli Light"/>
              <a:ea typeface="Muli Light"/>
              <a:cs typeface="Muli Light"/>
              <a:sym typeface="Muli Light"/>
            </a:endParaRPr>
          </a:p>
          <a:p>
            <a:pPr indent="-317500" lvl="0" marL="457200" rtl="0" algn="l">
              <a:lnSpc>
                <a:spcPct val="163636"/>
              </a:lnSpc>
              <a:spcBef>
                <a:spcPts val="0"/>
              </a:spcBef>
              <a:spcAft>
                <a:spcPts val="0"/>
              </a:spcAft>
              <a:buClr>
                <a:schemeClr val="dk1"/>
              </a:buClr>
              <a:buSzPts val="1400"/>
              <a:buFont typeface="Muli Light"/>
              <a:buChar char="●"/>
            </a:pPr>
            <a:r>
              <a:rPr lang="en" sz="1400">
                <a:solidFill>
                  <a:schemeClr val="dk1"/>
                </a:solidFill>
                <a:latin typeface="Muli Light"/>
                <a:ea typeface="Muli Light"/>
                <a:cs typeface="Muli Light"/>
                <a:sym typeface="Muli Light"/>
              </a:rPr>
              <a:t>Why the Buzz now?</a:t>
            </a:r>
            <a:endParaRPr sz="1400">
              <a:solidFill>
                <a:schemeClr val="dk1"/>
              </a:solidFill>
              <a:latin typeface="Muli Light"/>
              <a:ea typeface="Muli Light"/>
              <a:cs typeface="Muli Light"/>
              <a:sym typeface="Muli Light"/>
            </a:endParaRPr>
          </a:p>
          <a:p>
            <a:pPr indent="-317500" lvl="1" marL="914400" rtl="0" algn="l">
              <a:lnSpc>
                <a:spcPct val="163636"/>
              </a:lnSpc>
              <a:spcBef>
                <a:spcPts val="0"/>
              </a:spcBef>
              <a:spcAft>
                <a:spcPts val="0"/>
              </a:spcAft>
              <a:buClr>
                <a:schemeClr val="dk1"/>
              </a:buClr>
              <a:buSzPts val="1400"/>
              <a:buFont typeface="Muli Light"/>
              <a:buChar char="○"/>
            </a:pPr>
            <a:r>
              <a:rPr lang="en" sz="1200">
                <a:solidFill>
                  <a:schemeClr val="dk1"/>
                </a:solidFill>
                <a:latin typeface="Muli Light"/>
                <a:ea typeface="Muli Light"/>
                <a:cs typeface="Muli Light"/>
                <a:sym typeface="Muli Light"/>
              </a:rPr>
              <a:t>Low Storage Costs  </a:t>
            </a:r>
            <a:endParaRPr sz="1200">
              <a:solidFill>
                <a:schemeClr val="dk1"/>
              </a:solidFill>
              <a:latin typeface="Muli Light"/>
              <a:ea typeface="Muli Light"/>
              <a:cs typeface="Muli Light"/>
              <a:sym typeface="Muli Light"/>
            </a:endParaRPr>
          </a:p>
          <a:p>
            <a:pPr indent="-317500" lvl="1" marL="914400" rtl="0" algn="l">
              <a:lnSpc>
                <a:spcPct val="163636"/>
              </a:lnSpc>
              <a:spcBef>
                <a:spcPts val="0"/>
              </a:spcBef>
              <a:spcAft>
                <a:spcPts val="0"/>
              </a:spcAft>
              <a:buClr>
                <a:schemeClr val="dk1"/>
              </a:buClr>
              <a:buSzPts val="1400"/>
              <a:buFont typeface="Muli Light"/>
              <a:buChar char="○"/>
            </a:pPr>
            <a:r>
              <a:rPr lang="en" sz="1200">
                <a:solidFill>
                  <a:schemeClr val="dk1"/>
                </a:solidFill>
                <a:latin typeface="Muli Light"/>
                <a:ea typeface="Muli Light"/>
                <a:cs typeface="Muli Light"/>
                <a:sym typeface="Muli Light"/>
              </a:rPr>
              <a:t>Increased Computing power</a:t>
            </a:r>
            <a:endParaRPr sz="1200">
              <a:solidFill>
                <a:schemeClr val="dk1"/>
              </a:solidFill>
              <a:latin typeface="Muli Light"/>
              <a:ea typeface="Muli Light"/>
              <a:cs typeface="Muli Light"/>
              <a:sym typeface="Muli Light"/>
            </a:endParaRPr>
          </a:p>
          <a:p>
            <a:pPr indent="-317500" lvl="1" marL="914400" rtl="0" algn="l">
              <a:lnSpc>
                <a:spcPct val="163636"/>
              </a:lnSpc>
              <a:spcBef>
                <a:spcPts val="0"/>
              </a:spcBef>
              <a:spcAft>
                <a:spcPts val="0"/>
              </a:spcAft>
              <a:buClr>
                <a:schemeClr val="dk1"/>
              </a:buClr>
              <a:buSzPts val="1400"/>
              <a:buFont typeface="Muli Light"/>
              <a:buChar char="○"/>
            </a:pPr>
            <a:r>
              <a:rPr lang="en" sz="1200">
                <a:solidFill>
                  <a:schemeClr val="dk1"/>
                </a:solidFill>
                <a:latin typeface="Muli Light"/>
                <a:ea typeface="Muli Light"/>
                <a:cs typeface="Muli Light"/>
                <a:sym typeface="Muli Light"/>
              </a:rPr>
              <a:t>Potential for Tremendous Insights</a:t>
            </a:r>
            <a:endParaRPr sz="1200">
              <a:solidFill>
                <a:schemeClr val="dk1"/>
              </a:solidFill>
              <a:latin typeface="Muli Light"/>
              <a:ea typeface="Muli Light"/>
              <a:cs typeface="Muli Light"/>
              <a:sym typeface="Muli Light"/>
            </a:endParaRPr>
          </a:p>
          <a:p>
            <a:pPr indent="-317500" lvl="1" marL="914400" rtl="0" algn="l">
              <a:lnSpc>
                <a:spcPct val="163636"/>
              </a:lnSpc>
              <a:spcBef>
                <a:spcPts val="0"/>
              </a:spcBef>
              <a:spcAft>
                <a:spcPts val="0"/>
              </a:spcAft>
              <a:buClr>
                <a:schemeClr val="dk1"/>
              </a:buClr>
              <a:buSzPts val="1400"/>
              <a:buFont typeface="Muli Light"/>
              <a:buChar char="○"/>
            </a:pPr>
            <a:r>
              <a:rPr lang="en" sz="1200">
                <a:solidFill>
                  <a:schemeClr val="dk1"/>
                </a:solidFill>
                <a:latin typeface="Muli Light"/>
                <a:ea typeface="Muli Light"/>
                <a:cs typeface="Muli Light"/>
                <a:sym typeface="Muli Light"/>
              </a:rPr>
              <a:t>Data for Competitive Advantage</a:t>
            </a:r>
            <a:endParaRPr sz="1200">
              <a:solidFill>
                <a:schemeClr val="dk1"/>
              </a:solidFill>
              <a:latin typeface="Muli Light"/>
              <a:ea typeface="Muli Light"/>
              <a:cs typeface="Muli Light"/>
              <a:sym typeface="Muli Light"/>
            </a:endParaRPr>
          </a:p>
          <a:p>
            <a:pPr indent="-317500" lvl="1" marL="914400" rtl="0" algn="l">
              <a:lnSpc>
                <a:spcPct val="163636"/>
              </a:lnSpc>
              <a:spcBef>
                <a:spcPts val="0"/>
              </a:spcBef>
              <a:spcAft>
                <a:spcPts val="0"/>
              </a:spcAft>
              <a:buClr>
                <a:schemeClr val="dk1"/>
              </a:buClr>
              <a:buSzPts val="1400"/>
              <a:buFont typeface="Muli Light"/>
              <a:buChar char="○"/>
            </a:pPr>
            <a:r>
              <a:rPr lang="en" sz="1200">
                <a:solidFill>
                  <a:schemeClr val="dk1"/>
                </a:solidFill>
                <a:latin typeface="Muli Light"/>
                <a:ea typeface="Muli Light"/>
                <a:cs typeface="Muli Light"/>
                <a:sym typeface="Muli Light"/>
              </a:rPr>
              <a:t>Velocity, Variety, Volume</a:t>
            </a:r>
            <a:endParaRPr sz="1400">
              <a:solidFill>
                <a:schemeClr val="dk1"/>
              </a:solidFill>
              <a:latin typeface="Muli Light"/>
              <a:ea typeface="Muli Light"/>
              <a:cs typeface="Muli Light"/>
              <a:sym typeface="Muli Light"/>
            </a:endParaRPr>
          </a:p>
        </p:txBody>
      </p:sp>
      <p:sp>
        <p:nvSpPr>
          <p:cNvPr id="219" name="Google Shape;219;p29"/>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Big Data</a:t>
            </a:r>
            <a:endParaRPr sz="2000">
              <a:latin typeface="Muli ExtraLight"/>
              <a:ea typeface="Muli ExtraLight"/>
              <a:cs typeface="Muli ExtraLight"/>
              <a:sym typeface="Muli ExtraLight"/>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119"/>
          <p:cNvSpPr txBox="1"/>
          <p:nvPr>
            <p:ph type="title"/>
          </p:nvPr>
        </p:nvSpPr>
        <p:spPr>
          <a:xfrm>
            <a:off x="2325450" y="1715400"/>
            <a:ext cx="4493100" cy="17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Hands-On: Spark</a:t>
            </a:r>
            <a:endParaRPr/>
          </a:p>
        </p:txBody>
      </p:sp>
      <p:sp>
        <p:nvSpPr>
          <p:cNvPr id="795" name="Google Shape;795;p119"/>
          <p:cNvSpPr txBox="1"/>
          <p:nvPr>
            <p:ph idx="12" type="sldNum"/>
          </p:nvPr>
        </p:nvSpPr>
        <p:spPr>
          <a:xfrm>
            <a:off x="8208023" y="4674263"/>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latin typeface="Muli Light"/>
                <a:ea typeface="Muli Light"/>
                <a:cs typeface="Muli Light"/>
                <a:sym typeface="Muli Light"/>
              </a:rPr>
              <a:t> </a:t>
            </a:r>
            <a:fld id="{00000000-1234-1234-1234-123412341234}" type="slidenum">
              <a:rPr lang="en"/>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120"/>
          <p:cNvSpPr txBox="1"/>
          <p:nvPr>
            <p:ph type="title"/>
          </p:nvPr>
        </p:nvSpPr>
        <p:spPr>
          <a:xfrm>
            <a:off x="2325450" y="1715400"/>
            <a:ext cx="4493100" cy="17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a:t>
            </a:r>
            <a:endParaRPr/>
          </a:p>
        </p:txBody>
      </p:sp>
      <p:sp>
        <p:nvSpPr>
          <p:cNvPr id="801" name="Google Shape;801;p120"/>
          <p:cNvSpPr txBox="1"/>
          <p:nvPr>
            <p:ph idx="12" type="sldNum"/>
          </p:nvPr>
        </p:nvSpPr>
        <p:spPr>
          <a:xfrm>
            <a:off x="8208025" y="4674275"/>
            <a:ext cx="711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latin typeface="Muli Light"/>
                <a:ea typeface="Muli Light"/>
                <a:cs typeface="Muli Light"/>
                <a:sym typeface="Muli Light"/>
              </a:rPr>
              <a:t> </a:t>
            </a:r>
            <a:fld id="{00000000-1234-1234-1234-123412341234}" type="slidenum">
              <a:rPr lang="en"/>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121"/>
          <p:cNvSpPr txBox="1"/>
          <p:nvPr>
            <p:ph idx="1" type="body"/>
          </p:nvPr>
        </p:nvSpPr>
        <p:spPr>
          <a:xfrm>
            <a:off x="311700" y="2083500"/>
            <a:ext cx="8520600" cy="9765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 sz="1200">
                <a:solidFill>
                  <a:schemeClr val="dk1"/>
                </a:solidFill>
                <a:latin typeface="Muli"/>
                <a:ea typeface="Muli"/>
                <a:cs typeface="Muli"/>
                <a:sym typeface="Muli"/>
              </a:rPr>
              <a:t>Predict if a patient is going to be readmitted </a:t>
            </a:r>
            <a:r>
              <a:rPr lang="en" sz="1200">
                <a:solidFill>
                  <a:schemeClr val="dk1"/>
                </a:solidFill>
                <a:latin typeface="Muli"/>
                <a:ea typeface="Muli"/>
                <a:cs typeface="Muli"/>
                <a:sym typeface="Muli"/>
              </a:rPr>
              <a:t>within</a:t>
            </a:r>
            <a:r>
              <a:rPr lang="en" sz="1200">
                <a:solidFill>
                  <a:schemeClr val="dk1"/>
                </a:solidFill>
                <a:latin typeface="Muli"/>
                <a:ea typeface="Muli"/>
                <a:cs typeface="Muli"/>
                <a:sym typeface="Muli"/>
              </a:rPr>
              <a:t> 30 days of discharge</a:t>
            </a:r>
            <a:endParaRPr i="1" sz="1200">
              <a:solidFill>
                <a:schemeClr val="dk1"/>
              </a:solidFill>
              <a:latin typeface="Muli"/>
              <a:ea typeface="Muli"/>
              <a:cs typeface="Muli"/>
              <a:sym typeface="Muli"/>
            </a:endParaRPr>
          </a:p>
          <a:p>
            <a:pPr indent="0" lvl="0" marL="0" rtl="0" algn="l">
              <a:spcBef>
                <a:spcPts val="0"/>
              </a:spcBef>
              <a:spcAft>
                <a:spcPts val="1600"/>
              </a:spcAft>
              <a:buNone/>
            </a:pPr>
            <a:r>
              <a:t/>
            </a:r>
            <a:endParaRPr>
              <a:latin typeface="Muli"/>
              <a:ea typeface="Muli"/>
              <a:cs typeface="Muli"/>
              <a:sym typeface="Muli"/>
            </a:endParaRPr>
          </a:p>
        </p:txBody>
      </p:sp>
      <p:sp>
        <p:nvSpPr>
          <p:cNvPr id="807" name="Google Shape;807;p121"/>
          <p:cNvSpPr txBox="1"/>
          <p:nvPr>
            <p:ph type="title"/>
          </p:nvPr>
        </p:nvSpPr>
        <p:spPr>
          <a:xfrm>
            <a:off x="495875" y="279913"/>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latin typeface="Muli ExtraLight"/>
                <a:ea typeface="Muli ExtraLight"/>
                <a:cs typeface="Muli ExtraLight"/>
                <a:sym typeface="Muli ExtraLight"/>
              </a:rPr>
              <a:t>Problem Statement</a:t>
            </a:r>
            <a:endParaRPr>
              <a:latin typeface="Muli ExtraLight"/>
              <a:ea typeface="Muli ExtraLight"/>
              <a:cs typeface="Muli ExtraLight"/>
              <a:sym typeface="Muli ExtraLight"/>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122"/>
          <p:cNvSpPr txBox="1"/>
          <p:nvPr>
            <p:ph idx="1" type="body"/>
          </p:nvPr>
        </p:nvSpPr>
        <p:spPr>
          <a:xfrm>
            <a:off x="495875" y="1162600"/>
            <a:ext cx="8231100" cy="34164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1600"/>
              </a:spcAft>
              <a:buNone/>
            </a:pPr>
            <a:r>
              <a:t/>
            </a:r>
            <a:endParaRPr sz="1200">
              <a:solidFill>
                <a:srgbClr val="000000"/>
              </a:solidFill>
              <a:latin typeface="Muli Light"/>
              <a:ea typeface="Muli Light"/>
              <a:cs typeface="Muli Light"/>
              <a:sym typeface="Muli Light"/>
            </a:endParaRPr>
          </a:p>
        </p:txBody>
      </p:sp>
      <p:sp>
        <p:nvSpPr>
          <p:cNvPr id="813" name="Google Shape;813;p122"/>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Analytics LifeCycle</a:t>
            </a:r>
            <a:endParaRPr sz="2000">
              <a:latin typeface="Muli ExtraLight"/>
              <a:ea typeface="Muli ExtraLight"/>
              <a:cs typeface="Muli ExtraLight"/>
              <a:sym typeface="Muli ExtraLight"/>
            </a:endParaRPr>
          </a:p>
        </p:txBody>
      </p:sp>
      <p:pic>
        <p:nvPicPr>
          <p:cNvPr id="814" name="Google Shape;814;p122"/>
          <p:cNvPicPr preferRelativeResize="0"/>
          <p:nvPr/>
        </p:nvPicPr>
        <p:blipFill>
          <a:blip r:embed="rId3">
            <a:alphaModFix/>
          </a:blip>
          <a:stretch>
            <a:fillRect/>
          </a:stretch>
        </p:blipFill>
        <p:spPr>
          <a:xfrm>
            <a:off x="421250" y="765625"/>
            <a:ext cx="8356901" cy="3896875"/>
          </a:xfrm>
          <a:prstGeom prst="rect">
            <a:avLst/>
          </a:prstGeom>
          <a:noFill/>
          <a:ln>
            <a:noFill/>
          </a:ln>
        </p:spPr>
      </p:pic>
      <p:sp>
        <p:nvSpPr>
          <p:cNvPr id="815" name="Google Shape;815;p122"/>
          <p:cNvSpPr/>
          <p:nvPr/>
        </p:nvSpPr>
        <p:spPr>
          <a:xfrm>
            <a:off x="7443025" y="4292400"/>
            <a:ext cx="515400" cy="218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IBM</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123"/>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Data Science Life Cycle</a:t>
            </a:r>
            <a:endParaRPr sz="2000">
              <a:latin typeface="Muli ExtraLight"/>
              <a:ea typeface="Muli ExtraLight"/>
              <a:cs typeface="Muli ExtraLight"/>
              <a:sym typeface="Muli ExtraLight"/>
            </a:endParaRPr>
          </a:p>
        </p:txBody>
      </p:sp>
      <p:pic>
        <p:nvPicPr>
          <p:cNvPr id="821" name="Google Shape;821;p123"/>
          <p:cNvPicPr preferRelativeResize="0"/>
          <p:nvPr/>
        </p:nvPicPr>
        <p:blipFill>
          <a:blip r:embed="rId3">
            <a:alphaModFix/>
          </a:blip>
          <a:stretch>
            <a:fillRect/>
          </a:stretch>
        </p:blipFill>
        <p:spPr>
          <a:xfrm>
            <a:off x="862525" y="1914525"/>
            <a:ext cx="7340700" cy="20706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1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latin typeface="Muli ExtraLight"/>
                <a:ea typeface="Muli ExtraLight"/>
                <a:cs typeface="Muli ExtraLight"/>
                <a:sym typeface="Muli ExtraLight"/>
              </a:rPr>
              <a:t>General Architectur</a:t>
            </a:r>
            <a:r>
              <a:rPr lang="en" sz="2000">
                <a:latin typeface="Muli ExtraLight"/>
                <a:ea typeface="Muli ExtraLight"/>
                <a:cs typeface="Muli ExtraLight"/>
                <a:sym typeface="Muli ExtraLight"/>
              </a:rPr>
              <a:t>e</a:t>
            </a:r>
            <a:endParaRPr>
              <a:latin typeface="Muli"/>
              <a:ea typeface="Muli"/>
              <a:cs typeface="Muli"/>
              <a:sym typeface="Muli"/>
            </a:endParaRPr>
          </a:p>
        </p:txBody>
      </p:sp>
      <p:pic>
        <p:nvPicPr>
          <p:cNvPr id="827" name="Google Shape;827;p124"/>
          <p:cNvPicPr preferRelativeResize="0"/>
          <p:nvPr/>
        </p:nvPicPr>
        <p:blipFill>
          <a:blip r:embed="rId3">
            <a:alphaModFix/>
          </a:blip>
          <a:stretch>
            <a:fillRect/>
          </a:stretch>
        </p:blipFill>
        <p:spPr>
          <a:xfrm>
            <a:off x="373725" y="1603875"/>
            <a:ext cx="7554900" cy="32465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sp>
        <p:nvSpPr>
          <p:cNvPr id="832" name="Google Shape;832;p1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Real World</a:t>
            </a:r>
            <a:endParaRPr>
              <a:latin typeface="Muli"/>
              <a:ea typeface="Muli"/>
              <a:cs typeface="Muli"/>
              <a:sym typeface="Muli"/>
            </a:endParaRPr>
          </a:p>
        </p:txBody>
      </p:sp>
      <p:pic>
        <p:nvPicPr>
          <p:cNvPr id="833" name="Google Shape;833;p125"/>
          <p:cNvPicPr preferRelativeResize="0"/>
          <p:nvPr/>
        </p:nvPicPr>
        <p:blipFill>
          <a:blip r:embed="rId3">
            <a:alphaModFix/>
          </a:blip>
          <a:stretch>
            <a:fillRect/>
          </a:stretch>
        </p:blipFill>
        <p:spPr>
          <a:xfrm>
            <a:off x="614750" y="1200375"/>
            <a:ext cx="7789575" cy="34587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Google Shape;838;p126"/>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latin typeface="Muli ExtraLight"/>
                <a:ea typeface="Muli ExtraLight"/>
                <a:cs typeface="Muli ExtraLight"/>
                <a:sym typeface="Muli ExtraLight"/>
              </a:rPr>
              <a:t>Featurization</a:t>
            </a:r>
            <a:endParaRPr/>
          </a:p>
        </p:txBody>
      </p:sp>
      <p:sp>
        <p:nvSpPr>
          <p:cNvPr id="839" name="Google Shape;839;p126"/>
          <p:cNvSpPr txBox="1"/>
          <p:nvPr>
            <p:ph idx="1" type="body"/>
          </p:nvPr>
        </p:nvSpPr>
        <p:spPr>
          <a:xfrm>
            <a:off x="311700" y="681550"/>
            <a:ext cx="8520600" cy="4407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900">
                <a:latin typeface="Muli"/>
                <a:ea typeface="Muli"/>
                <a:cs typeface="Muli"/>
                <a:sym typeface="Muli"/>
              </a:rPr>
              <a:t>Transformers</a:t>
            </a:r>
            <a:r>
              <a:rPr lang="en" sz="900">
                <a:latin typeface="Muli"/>
                <a:ea typeface="Muli"/>
                <a:cs typeface="Muli"/>
                <a:sym typeface="Muli"/>
              </a:rPr>
              <a:t> - Transforms data by adding a new column.</a:t>
            </a:r>
            <a:endParaRPr sz="900">
              <a:latin typeface="Muli"/>
              <a:ea typeface="Muli"/>
              <a:cs typeface="Muli"/>
              <a:sym typeface="Muli"/>
            </a:endParaRPr>
          </a:p>
          <a:p>
            <a:pPr indent="0" lvl="0" marL="457200" rtl="0" algn="l">
              <a:lnSpc>
                <a:spcPct val="100000"/>
              </a:lnSpc>
              <a:spcBef>
                <a:spcPts val="1600"/>
              </a:spcBef>
              <a:spcAft>
                <a:spcPts val="0"/>
              </a:spcAft>
              <a:buNone/>
            </a:pPr>
            <a:r>
              <a:rPr lang="en" sz="900">
                <a:latin typeface="Muli"/>
                <a:ea typeface="Muli"/>
                <a:cs typeface="Muli"/>
                <a:sym typeface="Muli"/>
              </a:rPr>
              <a:t>time_in_hospital_binarizer = Binarizer(threshold=4, inputCol="time_in_hospital", outputCol='time_in_hospital_binarized' )</a:t>
            </a:r>
            <a:endParaRPr sz="900">
              <a:latin typeface="Muli"/>
              <a:ea typeface="Muli"/>
              <a:cs typeface="Muli"/>
              <a:sym typeface="Muli"/>
            </a:endParaRPr>
          </a:p>
          <a:p>
            <a:pPr indent="0" lvl="0" marL="457200" rtl="0" algn="l">
              <a:lnSpc>
                <a:spcPct val="100000"/>
              </a:lnSpc>
              <a:spcBef>
                <a:spcPts val="1600"/>
              </a:spcBef>
              <a:spcAft>
                <a:spcPts val="0"/>
              </a:spcAft>
              <a:buNone/>
            </a:pPr>
            <a:r>
              <a:rPr lang="en" sz="900">
                <a:latin typeface="Muli"/>
                <a:ea typeface="Muli"/>
                <a:cs typeface="Muli"/>
                <a:sym typeface="Muli"/>
              </a:rPr>
              <a:t>time_in_hospital_binarizer.transform(pr_df).select("time_in_hospital", "time_in_hospital_binarized")</a:t>
            </a:r>
            <a:endParaRPr sz="900">
              <a:latin typeface="Muli"/>
              <a:ea typeface="Muli"/>
              <a:cs typeface="Muli"/>
              <a:sym typeface="Muli"/>
            </a:endParaRPr>
          </a:p>
          <a:p>
            <a:pPr indent="0" lvl="0" marL="0" rtl="0" algn="l">
              <a:lnSpc>
                <a:spcPct val="100000"/>
              </a:lnSpc>
              <a:spcBef>
                <a:spcPts val="1600"/>
              </a:spcBef>
              <a:spcAft>
                <a:spcPts val="0"/>
              </a:spcAft>
              <a:buNone/>
            </a:pPr>
            <a:r>
              <a:rPr b="1" lang="en" sz="900">
                <a:latin typeface="Muli"/>
                <a:ea typeface="Muli"/>
                <a:cs typeface="Muli"/>
                <a:sym typeface="Muli"/>
              </a:rPr>
              <a:t>Estimators</a:t>
            </a:r>
            <a:r>
              <a:rPr lang="en" sz="900">
                <a:latin typeface="Muli"/>
                <a:ea typeface="Muli"/>
                <a:cs typeface="Muli"/>
                <a:sym typeface="Muli"/>
              </a:rPr>
              <a:t> - Learns from data with .fit() and returns a model. We call transform() on the model to transform data.</a:t>
            </a:r>
            <a:endParaRPr sz="900">
              <a:latin typeface="Muli"/>
              <a:ea typeface="Muli"/>
              <a:cs typeface="Muli"/>
              <a:sym typeface="Muli"/>
            </a:endParaRPr>
          </a:p>
          <a:p>
            <a:pPr indent="0" lvl="0" marL="457200" rtl="0" algn="l">
              <a:lnSpc>
                <a:spcPct val="100000"/>
              </a:lnSpc>
              <a:spcBef>
                <a:spcPts val="1600"/>
              </a:spcBef>
              <a:spcAft>
                <a:spcPts val="0"/>
              </a:spcAft>
              <a:buNone/>
            </a:pPr>
            <a:r>
              <a:rPr lang="en" sz="900">
                <a:latin typeface="Muli"/>
                <a:ea typeface="Muli"/>
                <a:cs typeface="Muli"/>
                <a:sym typeface="Muli"/>
              </a:rPr>
              <a:t>gender_indexer = StringIndexer(inputCol = "gender", outputCol="gender_index")</a:t>
            </a:r>
            <a:endParaRPr sz="900">
              <a:latin typeface="Muli"/>
              <a:ea typeface="Muli"/>
              <a:cs typeface="Muli"/>
              <a:sym typeface="Muli"/>
            </a:endParaRPr>
          </a:p>
          <a:p>
            <a:pPr indent="0" lvl="0" marL="457200" rtl="0" algn="l">
              <a:lnSpc>
                <a:spcPct val="100000"/>
              </a:lnSpc>
              <a:spcBef>
                <a:spcPts val="1600"/>
              </a:spcBef>
              <a:spcAft>
                <a:spcPts val="0"/>
              </a:spcAft>
              <a:buNone/>
            </a:pPr>
            <a:r>
              <a:rPr lang="en" sz="900">
                <a:latin typeface="Muli"/>
                <a:ea typeface="Muli"/>
                <a:cs typeface="Muli"/>
                <a:sym typeface="Muli"/>
              </a:rPr>
              <a:t>gender_uniqueDf = pr_df.select("gender").distinct()</a:t>
            </a:r>
            <a:endParaRPr sz="900">
              <a:latin typeface="Muli"/>
              <a:ea typeface="Muli"/>
              <a:cs typeface="Muli"/>
              <a:sym typeface="Muli"/>
            </a:endParaRPr>
          </a:p>
          <a:p>
            <a:pPr indent="0" lvl="0" marL="457200" rtl="0" algn="l">
              <a:lnSpc>
                <a:spcPct val="100000"/>
              </a:lnSpc>
              <a:spcBef>
                <a:spcPts val="1600"/>
              </a:spcBef>
              <a:spcAft>
                <a:spcPts val="0"/>
              </a:spcAft>
              <a:buNone/>
            </a:pPr>
            <a:r>
              <a:rPr lang="en" sz="900">
                <a:latin typeface="Muli"/>
                <a:ea typeface="Muli"/>
                <a:cs typeface="Muli"/>
                <a:sym typeface="Muli"/>
              </a:rPr>
              <a:t>gender_indexerModel = gender_indexer.fit(gender_uniqueDf)</a:t>
            </a:r>
            <a:endParaRPr sz="900">
              <a:latin typeface="Muli"/>
              <a:ea typeface="Muli"/>
              <a:cs typeface="Muli"/>
              <a:sym typeface="Muli"/>
            </a:endParaRPr>
          </a:p>
          <a:p>
            <a:pPr indent="0" lvl="0" marL="457200" rtl="0" algn="l">
              <a:lnSpc>
                <a:spcPct val="100000"/>
              </a:lnSpc>
              <a:spcBef>
                <a:spcPts val="1600"/>
              </a:spcBef>
              <a:spcAft>
                <a:spcPts val="0"/>
              </a:spcAft>
              <a:buClr>
                <a:schemeClr val="dk1"/>
              </a:buClr>
              <a:buSzPts val="1100"/>
              <a:buFont typeface="Arial"/>
              <a:buNone/>
            </a:pPr>
            <a:r>
              <a:rPr lang="en" sz="900">
                <a:latin typeface="Muli"/>
                <a:ea typeface="Muli"/>
                <a:cs typeface="Muli"/>
                <a:sym typeface="Muli"/>
              </a:rPr>
              <a:t>gender_indexedDf = gender_indexerModel.transform(gender_uniqueDf)</a:t>
            </a:r>
            <a:endParaRPr sz="900">
              <a:latin typeface="Muli"/>
              <a:ea typeface="Muli"/>
              <a:cs typeface="Muli"/>
              <a:sym typeface="Muli"/>
            </a:endParaRPr>
          </a:p>
          <a:p>
            <a:pPr indent="0" lvl="0" marL="0" rtl="0" algn="l">
              <a:lnSpc>
                <a:spcPct val="100000"/>
              </a:lnSpc>
              <a:spcBef>
                <a:spcPts val="1600"/>
              </a:spcBef>
              <a:spcAft>
                <a:spcPts val="0"/>
              </a:spcAft>
              <a:buClr>
                <a:schemeClr val="dk1"/>
              </a:buClr>
              <a:buSzPts val="1100"/>
              <a:buFont typeface="Arial"/>
              <a:buNone/>
            </a:pPr>
            <a:r>
              <a:rPr b="1" lang="en" sz="900">
                <a:latin typeface="Muli"/>
                <a:ea typeface="Muli"/>
                <a:cs typeface="Muli"/>
                <a:sym typeface="Muli"/>
              </a:rPr>
              <a:t>Pipeline</a:t>
            </a:r>
            <a:r>
              <a:rPr lang="en" sz="900">
                <a:latin typeface="Muli"/>
                <a:ea typeface="Muli"/>
                <a:cs typeface="Muli"/>
                <a:sym typeface="Muli"/>
              </a:rPr>
              <a:t>  -  Wraps together the stages in Featurization that includes transformers, estimators etc</a:t>
            </a:r>
            <a:endParaRPr sz="900">
              <a:latin typeface="Muli"/>
              <a:ea typeface="Muli"/>
              <a:cs typeface="Muli"/>
              <a:sym typeface="Muli"/>
            </a:endParaRPr>
          </a:p>
          <a:p>
            <a:pPr indent="457200" lvl="0" marL="0" rtl="0" algn="l">
              <a:lnSpc>
                <a:spcPct val="100000"/>
              </a:lnSpc>
              <a:spcBef>
                <a:spcPts val="1600"/>
              </a:spcBef>
              <a:spcAft>
                <a:spcPts val="0"/>
              </a:spcAft>
              <a:buClr>
                <a:schemeClr val="dk1"/>
              </a:buClr>
              <a:buSzPts val="1100"/>
              <a:buFont typeface="Arial"/>
              <a:buNone/>
            </a:pPr>
            <a:r>
              <a:rPr lang="en" sz="900">
                <a:latin typeface="Muli"/>
                <a:ea typeface="Muli"/>
                <a:cs typeface="Muli"/>
                <a:sym typeface="Muli"/>
              </a:rPr>
              <a:t>pipeline = Pipeline(stages = [</a:t>
            </a:r>
            <a:endParaRPr sz="900">
              <a:latin typeface="Muli"/>
              <a:ea typeface="Muli"/>
              <a:cs typeface="Muli"/>
              <a:sym typeface="Muli"/>
            </a:endParaRPr>
          </a:p>
          <a:p>
            <a:pPr indent="0" lvl="0" marL="0" rtl="0" algn="l">
              <a:lnSpc>
                <a:spcPct val="100000"/>
              </a:lnSpc>
              <a:spcBef>
                <a:spcPts val="1600"/>
              </a:spcBef>
              <a:spcAft>
                <a:spcPts val="0"/>
              </a:spcAft>
              <a:buClr>
                <a:schemeClr val="dk1"/>
              </a:buClr>
              <a:buSzPts val="1100"/>
              <a:buFont typeface="Arial"/>
              <a:buNone/>
            </a:pPr>
            <a:r>
              <a:rPr lang="en" sz="900">
                <a:latin typeface="Muli"/>
                <a:ea typeface="Muli"/>
                <a:cs typeface="Muli"/>
                <a:sym typeface="Muli"/>
              </a:rPr>
              <a:t>   	 time_in_hospital_binarizer,</a:t>
            </a:r>
            <a:endParaRPr sz="900">
              <a:latin typeface="Muli"/>
              <a:ea typeface="Muli"/>
              <a:cs typeface="Muli"/>
              <a:sym typeface="Muli"/>
            </a:endParaRPr>
          </a:p>
          <a:p>
            <a:pPr indent="0" lvl="0" marL="0" rtl="0" algn="l">
              <a:lnSpc>
                <a:spcPct val="100000"/>
              </a:lnSpc>
              <a:spcBef>
                <a:spcPts val="1600"/>
              </a:spcBef>
              <a:spcAft>
                <a:spcPts val="0"/>
              </a:spcAft>
              <a:buClr>
                <a:schemeClr val="dk1"/>
              </a:buClr>
              <a:buSzPts val="1100"/>
              <a:buFont typeface="Arial"/>
              <a:buNone/>
            </a:pPr>
            <a:r>
              <a:rPr lang="en" sz="900">
                <a:latin typeface="Muli"/>
                <a:ea typeface="Muli"/>
                <a:cs typeface="Muli"/>
                <a:sym typeface="Muli"/>
              </a:rPr>
              <a:t>    	gender_indexer,</a:t>
            </a:r>
            <a:endParaRPr sz="900">
              <a:latin typeface="Muli"/>
              <a:ea typeface="Muli"/>
              <a:cs typeface="Muli"/>
              <a:sym typeface="Muli"/>
            </a:endParaRPr>
          </a:p>
          <a:p>
            <a:pPr indent="0" lvl="0" marL="0" rtl="0" algn="l">
              <a:lnSpc>
                <a:spcPct val="100000"/>
              </a:lnSpc>
              <a:spcBef>
                <a:spcPts val="1600"/>
              </a:spcBef>
              <a:spcAft>
                <a:spcPts val="0"/>
              </a:spcAft>
              <a:buClr>
                <a:schemeClr val="dk1"/>
              </a:buClr>
              <a:buSzPts val="1100"/>
              <a:buFont typeface="Arial"/>
              <a:buNone/>
            </a:pPr>
            <a:r>
              <a:rPr lang="en" sz="900">
                <a:latin typeface="Muli"/>
                <a:ea typeface="Muli"/>
                <a:cs typeface="Muli"/>
                <a:sym typeface="Muli"/>
              </a:rPr>
              <a:t>    	gender_encoder]) </a:t>
            </a:r>
            <a:endParaRPr sz="900">
              <a:latin typeface="Muli"/>
              <a:ea typeface="Muli"/>
              <a:cs typeface="Muli"/>
              <a:sym typeface="Muli"/>
            </a:endParaRPr>
          </a:p>
          <a:p>
            <a:pPr indent="0" lvl="0" marL="0" rtl="0" algn="l">
              <a:lnSpc>
                <a:spcPct val="100000"/>
              </a:lnSpc>
              <a:spcBef>
                <a:spcPts val="1600"/>
              </a:spcBef>
              <a:spcAft>
                <a:spcPts val="1600"/>
              </a:spcAft>
              <a:buClr>
                <a:schemeClr val="dk1"/>
              </a:buClr>
              <a:buSzPts val="1100"/>
              <a:buFont typeface="Arial"/>
              <a:buNone/>
            </a:pPr>
            <a:r>
              <a:t/>
            </a:r>
            <a:endParaRPr sz="1100">
              <a:latin typeface="Muli"/>
              <a:ea typeface="Muli"/>
              <a:cs typeface="Muli"/>
              <a:sym typeface="Mul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p127"/>
          <p:cNvSpPr txBox="1"/>
          <p:nvPr>
            <p:ph type="title"/>
          </p:nvPr>
        </p:nvSpPr>
        <p:spPr>
          <a:xfrm>
            <a:off x="2325450" y="1715400"/>
            <a:ext cx="4493100" cy="17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Code Walkthrough</a:t>
            </a:r>
            <a:endParaRPr/>
          </a:p>
        </p:txBody>
      </p:sp>
      <p:sp>
        <p:nvSpPr>
          <p:cNvPr id="845" name="Google Shape;845;p127"/>
          <p:cNvSpPr txBox="1"/>
          <p:nvPr>
            <p:ph idx="12" type="sldNum"/>
          </p:nvPr>
        </p:nvSpPr>
        <p:spPr>
          <a:xfrm>
            <a:off x="8208023" y="4674263"/>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latin typeface="Muli Light"/>
                <a:ea typeface="Muli Light"/>
                <a:cs typeface="Muli Light"/>
                <a:sym typeface="Muli Light"/>
              </a:rPr>
              <a:t> </a:t>
            </a:r>
            <a:fld id="{00000000-1234-1234-1234-123412341234}" type="slidenum">
              <a:rPr lang="en"/>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sp>
        <p:nvSpPr>
          <p:cNvPr id="850" name="Google Shape;850;p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latin typeface="Muli ExtraLight"/>
                <a:ea typeface="Muli ExtraLight"/>
                <a:cs typeface="Muli ExtraLight"/>
                <a:sym typeface="Muli ExtraLight"/>
              </a:rPr>
              <a:t>Environment Setup</a:t>
            </a:r>
            <a:endParaRPr/>
          </a:p>
        </p:txBody>
      </p:sp>
      <p:sp>
        <p:nvSpPr>
          <p:cNvPr id="851" name="Google Shape;851;p1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rgbClr val="44546A"/>
              </a:solidFill>
              <a:latin typeface="Muli"/>
              <a:ea typeface="Muli"/>
              <a:cs typeface="Muli"/>
              <a:sym typeface="Muli"/>
            </a:endParaRPr>
          </a:p>
          <a:p>
            <a:pPr indent="0" lvl="0" marL="0" rtl="0" algn="l">
              <a:spcBef>
                <a:spcPts val="0"/>
              </a:spcBef>
              <a:spcAft>
                <a:spcPts val="0"/>
              </a:spcAft>
              <a:buClr>
                <a:schemeClr val="dk1"/>
              </a:buClr>
              <a:buSzPts val="1100"/>
              <a:buFont typeface="Arial"/>
              <a:buNone/>
            </a:pPr>
            <a:r>
              <a:rPr b="1" lang="en" sz="1200">
                <a:solidFill>
                  <a:srgbClr val="44546A"/>
                </a:solidFill>
                <a:latin typeface="Muli"/>
                <a:ea typeface="Muli"/>
                <a:cs typeface="Muli"/>
                <a:sym typeface="Muli"/>
              </a:rPr>
              <a:t>Mac:</a:t>
            </a:r>
            <a:endParaRPr b="1" sz="1200">
              <a:solidFill>
                <a:srgbClr val="44546A"/>
              </a:solidFill>
              <a:latin typeface="Muli"/>
              <a:ea typeface="Muli"/>
              <a:cs typeface="Muli"/>
              <a:sym typeface="Muli"/>
            </a:endParaRPr>
          </a:p>
          <a:p>
            <a:pPr indent="0" lvl="0" marL="0" rtl="0" algn="l">
              <a:spcBef>
                <a:spcPts val="0"/>
              </a:spcBef>
              <a:spcAft>
                <a:spcPts val="0"/>
              </a:spcAft>
              <a:buClr>
                <a:schemeClr val="dk1"/>
              </a:buClr>
              <a:buSzPts val="1100"/>
              <a:buFont typeface="Arial"/>
              <a:buNone/>
            </a:pPr>
            <a:r>
              <a:rPr lang="en" sz="1200" u="sng">
                <a:solidFill>
                  <a:schemeClr val="accent5"/>
                </a:solidFill>
                <a:latin typeface="Muli"/>
                <a:ea typeface="Muli"/>
                <a:cs typeface="Muli"/>
                <a:sym typeface="Muli"/>
                <a:hlinkClick r:id="rId3"/>
              </a:rPr>
              <a:t>https://medium.com/@jayasagar/start-jupyter-to-work-with-spark-ml-6e68bbcd8b45</a:t>
            </a:r>
            <a:endParaRPr sz="1200">
              <a:solidFill>
                <a:srgbClr val="44546A"/>
              </a:solidFill>
              <a:latin typeface="Muli"/>
              <a:ea typeface="Muli"/>
              <a:cs typeface="Muli"/>
              <a:sym typeface="Muli"/>
            </a:endParaRPr>
          </a:p>
          <a:p>
            <a:pPr indent="0" lvl="0" marL="0" rtl="0" algn="l">
              <a:spcBef>
                <a:spcPts val="0"/>
              </a:spcBef>
              <a:spcAft>
                <a:spcPts val="0"/>
              </a:spcAft>
              <a:buClr>
                <a:schemeClr val="dk1"/>
              </a:buClr>
              <a:buSzPts val="1100"/>
              <a:buFont typeface="Arial"/>
              <a:buNone/>
            </a:pPr>
            <a:r>
              <a:t/>
            </a:r>
            <a:endParaRPr sz="1200">
              <a:solidFill>
                <a:srgbClr val="44546A"/>
              </a:solidFill>
              <a:latin typeface="Muli"/>
              <a:ea typeface="Muli"/>
              <a:cs typeface="Muli"/>
              <a:sym typeface="Muli"/>
            </a:endParaRPr>
          </a:p>
          <a:p>
            <a:pPr indent="0" lvl="0" marL="0" rtl="0" algn="l">
              <a:spcBef>
                <a:spcPts val="0"/>
              </a:spcBef>
              <a:spcAft>
                <a:spcPts val="0"/>
              </a:spcAft>
              <a:buClr>
                <a:schemeClr val="dk1"/>
              </a:buClr>
              <a:buSzPts val="1100"/>
              <a:buFont typeface="Arial"/>
              <a:buNone/>
            </a:pPr>
            <a:r>
              <a:rPr b="1" lang="en" sz="1200">
                <a:solidFill>
                  <a:srgbClr val="44546A"/>
                </a:solidFill>
                <a:latin typeface="Muli"/>
                <a:ea typeface="Muli"/>
                <a:cs typeface="Muli"/>
                <a:sym typeface="Muli"/>
              </a:rPr>
              <a:t>Windows:</a:t>
            </a:r>
            <a:endParaRPr b="1" sz="1200">
              <a:solidFill>
                <a:srgbClr val="44546A"/>
              </a:solidFill>
              <a:latin typeface="Muli"/>
              <a:ea typeface="Muli"/>
              <a:cs typeface="Muli"/>
              <a:sym typeface="Muli"/>
            </a:endParaRPr>
          </a:p>
          <a:p>
            <a:pPr indent="0" lvl="0" marL="0" rtl="0" algn="l">
              <a:spcBef>
                <a:spcPts val="0"/>
              </a:spcBef>
              <a:spcAft>
                <a:spcPts val="0"/>
              </a:spcAft>
              <a:buClr>
                <a:schemeClr val="dk1"/>
              </a:buClr>
              <a:buSzPts val="1100"/>
              <a:buFont typeface="Arial"/>
              <a:buNone/>
            </a:pPr>
            <a:r>
              <a:rPr lang="en" sz="1200" u="sng">
                <a:solidFill>
                  <a:schemeClr val="accent5"/>
                </a:solidFill>
                <a:latin typeface="Muli"/>
                <a:ea typeface="Muli"/>
                <a:cs typeface="Muli"/>
                <a:sym typeface="Muli"/>
                <a:hlinkClick r:id="rId4"/>
              </a:rPr>
              <a:t>https://medium.com/@GalarnykMichael/install-spark-on-windows-pyspark-4498a5d8d66c</a:t>
            </a:r>
            <a:endParaRPr sz="1200">
              <a:latin typeface="Muli"/>
              <a:ea typeface="Muli"/>
              <a:cs typeface="Muli"/>
              <a:sym typeface="Mul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rgbClr val="000000"/>
                </a:solidFill>
                <a:latin typeface="Muli ExtraLight"/>
                <a:ea typeface="Muli ExtraLight"/>
                <a:cs typeface="Muli ExtraLight"/>
                <a:sym typeface="Muli ExtraLight"/>
              </a:rPr>
              <a:t>Big Data Use Cases</a:t>
            </a:r>
            <a:endParaRPr sz="2000">
              <a:solidFill>
                <a:srgbClr val="000000"/>
              </a:solidFill>
              <a:latin typeface="Muli ExtraLight"/>
              <a:ea typeface="Muli ExtraLight"/>
              <a:cs typeface="Muli ExtraLight"/>
              <a:sym typeface="Muli ExtraLight"/>
            </a:endParaRPr>
          </a:p>
          <a:p>
            <a:pPr indent="0" lvl="0" marL="0" rtl="0" algn="l">
              <a:spcBef>
                <a:spcPts val="0"/>
              </a:spcBef>
              <a:spcAft>
                <a:spcPts val="0"/>
              </a:spcAft>
              <a:buNone/>
            </a:pPr>
            <a:r>
              <a:t/>
            </a:r>
            <a:endParaRPr sz="2000">
              <a:latin typeface="Muli"/>
              <a:ea typeface="Muli"/>
              <a:cs typeface="Muli"/>
              <a:sym typeface="Muli"/>
            </a:endParaRPr>
          </a:p>
        </p:txBody>
      </p:sp>
      <p:pic>
        <p:nvPicPr>
          <p:cNvPr id="225" name="Google Shape;225;p30"/>
          <p:cNvPicPr preferRelativeResize="0"/>
          <p:nvPr/>
        </p:nvPicPr>
        <p:blipFill>
          <a:blip r:embed="rId3">
            <a:alphaModFix/>
          </a:blip>
          <a:stretch>
            <a:fillRect/>
          </a:stretch>
        </p:blipFill>
        <p:spPr>
          <a:xfrm>
            <a:off x="1438200" y="1115000"/>
            <a:ext cx="6476875" cy="33679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Google Shape;856;p129"/>
          <p:cNvSpPr txBox="1"/>
          <p:nvPr>
            <p:ph type="title"/>
          </p:nvPr>
        </p:nvSpPr>
        <p:spPr>
          <a:xfrm>
            <a:off x="1938750" y="624175"/>
            <a:ext cx="5064000" cy="17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857" name="Google Shape;857;p129"/>
          <p:cNvSpPr txBox="1"/>
          <p:nvPr>
            <p:ph idx="12" type="sldNum"/>
          </p:nvPr>
        </p:nvSpPr>
        <p:spPr>
          <a:xfrm>
            <a:off x="8208023" y="4674263"/>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latin typeface="Muli Light"/>
                <a:ea typeface="Muli Light"/>
                <a:cs typeface="Muli Light"/>
                <a:sym typeface="Muli Light"/>
              </a:rPr>
              <a:t> </a:t>
            </a:r>
            <a:fld id="{00000000-1234-1234-1234-123412341234}" type="slidenum">
              <a:rPr lang="en"/>
              <a:t>‹#›</a:t>
            </a:fld>
            <a:endParaRPr/>
          </a:p>
        </p:txBody>
      </p:sp>
      <p:sp>
        <p:nvSpPr>
          <p:cNvPr id="858" name="Google Shape;858;p129"/>
          <p:cNvSpPr txBox="1"/>
          <p:nvPr>
            <p:ph type="title"/>
          </p:nvPr>
        </p:nvSpPr>
        <p:spPr>
          <a:xfrm>
            <a:off x="1907700" y="2535950"/>
            <a:ext cx="5328600" cy="171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p>
          <a:p>
            <a:pPr indent="0" lvl="0" marL="0" rtl="0" algn="ctr">
              <a:spcBef>
                <a:spcPts val="0"/>
              </a:spcBef>
              <a:spcAft>
                <a:spcPts val="0"/>
              </a:spcAft>
              <a:buNone/>
            </a:pPr>
            <a:r>
              <a:rPr lang="en" sz="2400"/>
              <a:t>careers.canada@clairvoyantsoft.com</a:t>
            </a:r>
            <a:endParaRPr sz="2000"/>
          </a:p>
          <a:p>
            <a:pPr indent="0" lvl="0" marL="0" rtl="0" algn="ctr">
              <a:spcBef>
                <a:spcPts val="0"/>
              </a:spcBef>
              <a:spcAft>
                <a:spcPts val="0"/>
              </a:spcAft>
              <a:buNone/>
            </a:pPr>
            <a:r>
              <a:t/>
            </a:r>
            <a:endParaRPr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Muli ExtraLight"/>
                <a:ea typeface="Muli ExtraLight"/>
                <a:cs typeface="Muli ExtraLight"/>
                <a:sym typeface="Muli ExtraLight"/>
              </a:rPr>
              <a:t>Data Value Chain</a:t>
            </a:r>
            <a:endParaRPr sz="2000">
              <a:solidFill>
                <a:srgbClr val="000000"/>
              </a:solidFill>
              <a:latin typeface="Muli ExtraLight"/>
              <a:ea typeface="Muli ExtraLight"/>
              <a:cs typeface="Muli ExtraLight"/>
              <a:sym typeface="Muli ExtraLight"/>
            </a:endParaRPr>
          </a:p>
        </p:txBody>
      </p:sp>
      <p:pic>
        <p:nvPicPr>
          <p:cNvPr id="231" name="Google Shape;231;p31"/>
          <p:cNvPicPr preferRelativeResize="0"/>
          <p:nvPr/>
        </p:nvPicPr>
        <p:blipFill>
          <a:blip r:embed="rId3">
            <a:alphaModFix/>
          </a:blip>
          <a:stretch>
            <a:fillRect/>
          </a:stretch>
        </p:blipFill>
        <p:spPr>
          <a:xfrm>
            <a:off x="996100" y="1351625"/>
            <a:ext cx="7151800" cy="2794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2000">
                <a:solidFill>
                  <a:srgbClr val="000000"/>
                </a:solidFill>
                <a:latin typeface="Muli ExtraLight"/>
                <a:ea typeface="Muli ExtraLight"/>
                <a:cs typeface="Muli ExtraLight"/>
                <a:sym typeface="Muli ExtraLight"/>
              </a:rPr>
              <a:t>Data Becomes the Bottleneck</a:t>
            </a:r>
            <a:endParaRPr sz="2000">
              <a:solidFill>
                <a:srgbClr val="000000"/>
              </a:solidFill>
              <a:latin typeface="Muli ExtraLight"/>
              <a:ea typeface="Muli ExtraLight"/>
              <a:cs typeface="Muli ExtraLight"/>
              <a:sym typeface="Muli ExtraLight"/>
            </a:endParaRPr>
          </a:p>
          <a:p>
            <a:pPr indent="0" lvl="0" marL="0" marR="0" rtl="0" algn="l">
              <a:lnSpc>
                <a:spcPct val="100000"/>
              </a:lnSpc>
              <a:spcBef>
                <a:spcPts val="0"/>
              </a:spcBef>
              <a:spcAft>
                <a:spcPts val="0"/>
              </a:spcAft>
              <a:buNone/>
            </a:pPr>
            <a:r>
              <a:t/>
            </a:r>
            <a:endParaRPr sz="2000">
              <a:solidFill>
                <a:srgbClr val="000000"/>
              </a:solidFill>
              <a:latin typeface="Muli ExtraLight"/>
              <a:ea typeface="Muli ExtraLight"/>
              <a:cs typeface="Muli ExtraLight"/>
              <a:sym typeface="Muli ExtraLight"/>
            </a:endParaRPr>
          </a:p>
        </p:txBody>
      </p:sp>
      <p:sp>
        <p:nvSpPr>
          <p:cNvPr id="237" name="Google Shape;237;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a:buChar char="●"/>
            </a:pPr>
            <a:r>
              <a:rPr lang="en" sz="1200">
                <a:solidFill>
                  <a:srgbClr val="000000"/>
                </a:solidFill>
                <a:latin typeface="Muli Light"/>
                <a:ea typeface="Muli Light"/>
                <a:cs typeface="Muli Light"/>
                <a:sym typeface="Muli Light"/>
              </a:rPr>
              <a:t>Moore’s Law has held firm over 40 years</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a:buChar char="○"/>
            </a:pPr>
            <a:r>
              <a:rPr lang="en" sz="1200">
                <a:solidFill>
                  <a:srgbClr val="000000"/>
                </a:solidFill>
                <a:latin typeface="Muli Light"/>
                <a:ea typeface="Muli Light"/>
                <a:cs typeface="Muli Light"/>
                <a:sym typeface="Muli Light"/>
              </a:rPr>
              <a:t>Processing power doubles every two years</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a:buChar char="○"/>
            </a:pPr>
            <a:r>
              <a:rPr lang="en" sz="1200">
                <a:solidFill>
                  <a:srgbClr val="000000"/>
                </a:solidFill>
                <a:latin typeface="Muli Light"/>
                <a:ea typeface="Muli Light"/>
                <a:cs typeface="Muli Light"/>
                <a:sym typeface="Muli Light"/>
              </a:rPr>
              <a:t>Processing speed is no longer the problem</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a:buChar char="●"/>
            </a:pPr>
            <a:r>
              <a:rPr lang="en" sz="1200">
                <a:solidFill>
                  <a:srgbClr val="000000"/>
                </a:solidFill>
                <a:latin typeface="Muli Light"/>
                <a:ea typeface="Muli Light"/>
                <a:cs typeface="Muli Light"/>
                <a:sym typeface="Muli Light"/>
              </a:rPr>
              <a:t>Getting the data to the processors becomes the bottleneck</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a:buChar char="●"/>
            </a:pPr>
            <a:r>
              <a:rPr i="1" lang="en" sz="1200">
                <a:solidFill>
                  <a:srgbClr val="000000"/>
                </a:solidFill>
                <a:latin typeface="Muli Light"/>
                <a:ea typeface="Muli Light"/>
                <a:cs typeface="Muli Light"/>
                <a:sym typeface="Muli Light"/>
              </a:rPr>
              <a:t>Quick Math</a:t>
            </a:r>
            <a:endParaRPr i="1"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a:buChar char="○"/>
            </a:pPr>
            <a:r>
              <a:rPr lang="en" sz="1200">
                <a:solidFill>
                  <a:srgbClr val="000000"/>
                </a:solidFill>
                <a:latin typeface="Muli Light"/>
                <a:ea typeface="Muli Light"/>
                <a:cs typeface="Muli Light"/>
                <a:sym typeface="Muli Light"/>
              </a:rPr>
              <a:t>Typical disk data transfer rate: 75 MB/Sec</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a:buChar char="○"/>
            </a:pPr>
            <a:r>
              <a:rPr lang="en" sz="1200">
                <a:solidFill>
                  <a:srgbClr val="000000"/>
                </a:solidFill>
                <a:latin typeface="Muli Light"/>
                <a:ea typeface="Muli Light"/>
                <a:cs typeface="Muli Light"/>
                <a:sym typeface="Muli Light"/>
              </a:rPr>
              <a:t>Time taken to transfer 100GB of data to the processor? 22 minutes!!</a:t>
            </a:r>
            <a:endParaRPr sz="1200">
              <a:solidFill>
                <a:srgbClr val="000000"/>
              </a:solidFill>
              <a:latin typeface="Muli Light"/>
              <a:ea typeface="Muli Light"/>
              <a:cs typeface="Muli Light"/>
              <a:sym typeface="Muli Light"/>
            </a:endParaRPr>
          </a:p>
          <a:p>
            <a:pPr indent="-304800" lvl="2" marL="1371600" rtl="0" algn="l">
              <a:lnSpc>
                <a:spcPct val="150000"/>
              </a:lnSpc>
              <a:spcBef>
                <a:spcPts val="0"/>
              </a:spcBef>
              <a:spcAft>
                <a:spcPts val="0"/>
              </a:spcAft>
              <a:buClr>
                <a:srgbClr val="000000"/>
              </a:buClr>
              <a:buSzPts val="1200"/>
              <a:buFont typeface="Muli"/>
              <a:buChar char="■"/>
            </a:pPr>
            <a:r>
              <a:rPr lang="en" sz="1200">
                <a:solidFill>
                  <a:srgbClr val="000000"/>
                </a:solidFill>
                <a:latin typeface="Muli Light"/>
                <a:ea typeface="Muli Light"/>
                <a:cs typeface="Muli Light"/>
                <a:sym typeface="Muli Light"/>
              </a:rPr>
              <a:t>Assuming sustained reads</a:t>
            </a:r>
            <a:endParaRPr sz="1200">
              <a:solidFill>
                <a:srgbClr val="000000"/>
              </a:solidFill>
              <a:latin typeface="Muli Light"/>
              <a:ea typeface="Muli Light"/>
              <a:cs typeface="Muli Light"/>
              <a:sym typeface="Muli Light"/>
            </a:endParaRPr>
          </a:p>
          <a:p>
            <a:pPr indent="-304800" lvl="2" marL="1371600" rtl="0" algn="l">
              <a:lnSpc>
                <a:spcPct val="150000"/>
              </a:lnSpc>
              <a:spcBef>
                <a:spcPts val="0"/>
              </a:spcBef>
              <a:spcAft>
                <a:spcPts val="0"/>
              </a:spcAft>
              <a:buClr>
                <a:srgbClr val="000000"/>
              </a:buClr>
              <a:buSzPts val="1200"/>
              <a:buFont typeface="Muli"/>
              <a:buChar char="■"/>
            </a:pPr>
            <a:r>
              <a:rPr lang="en" sz="1200">
                <a:solidFill>
                  <a:srgbClr val="000000"/>
                </a:solidFill>
                <a:latin typeface="Muli Light"/>
                <a:ea typeface="Muli Light"/>
                <a:cs typeface="Muli Light"/>
                <a:sym typeface="Muli Light"/>
              </a:rPr>
              <a:t>Actual time will be worse, since most servers have less than 100 GB of RAM</a:t>
            </a:r>
            <a:endParaRPr sz="1200">
              <a:solidFill>
                <a:srgbClr val="000000"/>
              </a:solidFill>
              <a:latin typeface="Muli"/>
              <a:ea typeface="Muli"/>
              <a:cs typeface="Muli"/>
              <a:sym typeface="Muli"/>
            </a:endParaRPr>
          </a:p>
          <a:p>
            <a:pPr indent="0" lvl="0" marL="0" rtl="0" algn="l">
              <a:lnSpc>
                <a:spcPct val="150000"/>
              </a:lnSpc>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2000">
                <a:solidFill>
                  <a:srgbClr val="000000"/>
                </a:solidFill>
                <a:latin typeface="Muli ExtraLight"/>
                <a:ea typeface="Muli ExtraLight"/>
                <a:cs typeface="Muli ExtraLight"/>
                <a:sym typeface="Muli ExtraLight"/>
              </a:rPr>
              <a:t>Need for New Approach</a:t>
            </a:r>
            <a:endParaRPr sz="2000">
              <a:solidFill>
                <a:srgbClr val="454545"/>
              </a:solidFill>
              <a:latin typeface="Muli"/>
              <a:ea typeface="Muli"/>
              <a:cs typeface="Muli"/>
              <a:sym typeface="Muli"/>
            </a:endParaRPr>
          </a:p>
          <a:p>
            <a:pPr indent="0" lvl="0" marL="0" rtl="0" algn="l">
              <a:spcBef>
                <a:spcPts val="0"/>
              </a:spcBef>
              <a:spcAft>
                <a:spcPts val="0"/>
              </a:spcAft>
              <a:buNone/>
            </a:pPr>
            <a:r>
              <a:t/>
            </a:r>
            <a:endParaRPr sz="2000">
              <a:latin typeface="Muli"/>
              <a:ea typeface="Muli"/>
              <a:cs typeface="Muli"/>
              <a:sym typeface="Muli"/>
            </a:endParaRPr>
          </a:p>
        </p:txBody>
      </p:sp>
      <p:sp>
        <p:nvSpPr>
          <p:cNvPr id="243" name="Google Shape;243;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a:buChar char="●"/>
            </a:pPr>
            <a:r>
              <a:rPr lang="en" sz="1200">
                <a:solidFill>
                  <a:srgbClr val="000000"/>
                </a:solidFill>
                <a:latin typeface="Muli Light"/>
                <a:ea typeface="Muli Light"/>
                <a:cs typeface="Muli Light"/>
                <a:sym typeface="Muli Light"/>
              </a:rPr>
              <a:t>Fault Tolerant</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a:buChar char="○"/>
            </a:pPr>
            <a:r>
              <a:rPr lang="en" sz="1200">
                <a:solidFill>
                  <a:srgbClr val="000000"/>
                </a:solidFill>
                <a:latin typeface="Muli Light"/>
                <a:ea typeface="Muli Light"/>
                <a:cs typeface="Muli Light"/>
                <a:sym typeface="Muli Light"/>
              </a:rPr>
              <a:t>System must support partial Failure</a:t>
            </a:r>
            <a:endParaRPr sz="1200">
              <a:solidFill>
                <a:srgbClr val="000000"/>
              </a:solidFill>
              <a:latin typeface="Muli Light"/>
              <a:ea typeface="Muli Light"/>
              <a:cs typeface="Muli Light"/>
              <a:sym typeface="Muli Light"/>
            </a:endParaRPr>
          </a:p>
          <a:p>
            <a:pPr indent="-304800" lvl="2" marL="1371600" rtl="0" algn="l">
              <a:lnSpc>
                <a:spcPct val="150000"/>
              </a:lnSpc>
              <a:spcBef>
                <a:spcPts val="0"/>
              </a:spcBef>
              <a:spcAft>
                <a:spcPts val="0"/>
              </a:spcAft>
              <a:buClr>
                <a:srgbClr val="000000"/>
              </a:buClr>
              <a:buSzPts val="1200"/>
              <a:buFont typeface="Muli"/>
              <a:buChar char="■"/>
            </a:pPr>
            <a:r>
              <a:rPr lang="en" sz="1200">
                <a:solidFill>
                  <a:srgbClr val="000000"/>
                </a:solidFill>
                <a:latin typeface="Muli Light"/>
                <a:ea typeface="Muli Light"/>
                <a:cs typeface="Muli Light"/>
                <a:sym typeface="Muli Light"/>
              </a:rPr>
              <a:t>Failure of a component should result in a graceful </a:t>
            </a:r>
            <a:r>
              <a:rPr lang="en" sz="1200">
                <a:solidFill>
                  <a:srgbClr val="000000"/>
                </a:solidFill>
                <a:latin typeface="Muli Light"/>
                <a:ea typeface="Muli Light"/>
                <a:cs typeface="Muli Light"/>
                <a:sym typeface="Muli Light"/>
              </a:rPr>
              <a:t>degradation</a:t>
            </a:r>
            <a:r>
              <a:rPr lang="en" sz="1200">
                <a:solidFill>
                  <a:srgbClr val="000000"/>
                </a:solidFill>
                <a:latin typeface="Muli Light"/>
                <a:ea typeface="Muli Light"/>
                <a:cs typeface="Muli Light"/>
                <a:sym typeface="Muli Light"/>
              </a:rPr>
              <a:t> of application performance</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a:buChar char="○"/>
            </a:pPr>
            <a:r>
              <a:rPr lang="en" sz="1200">
                <a:solidFill>
                  <a:srgbClr val="000000"/>
                </a:solidFill>
                <a:latin typeface="Muli Light"/>
                <a:ea typeface="Muli Light"/>
                <a:cs typeface="Muli Light"/>
                <a:sym typeface="Muli Light"/>
              </a:rPr>
              <a:t>If a component of the system fails, the workload needs to be picked up by other components.</a:t>
            </a:r>
            <a:endParaRPr sz="1200">
              <a:solidFill>
                <a:srgbClr val="000000"/>
              </a:solidFill>
              <a:latin typeface="Muli Light"/>
              <a:ea typeface="Muli Light"/>
              <a:cs typeface="Muli Light"/>
              <a:sym typeface="Muli Light"/>
            </a:endParaRPr>
          </a:p>
          <a:p>
            <a:pPr indent="-304800" lvl="2" marL="1371600" rtl="0" algn="l">
              <a:lnSpc>
                <a:spcPct val="150000"/>
              </a:lnSpc>
              <a:spcBef>
                <a:spcPts val="0"/>
              </a:spcBef>
              <a:spcAft>
                <a:spcPts val="0"/>
              </a:spcAft>
              <a:buClr>
                <a:srgbClr val="000000"/>
              </a:buClr>
              <a:buSzPts val="1200"/>
              <a:buFont typeface="Muli"/>
              <a:buChar char="■"/>
            </a:pPr>
            <a:r>
              <a:rPr lang="en" sz="1200">
                <a:solidFill>
                  <a:srgbClr val="000000"/>
                </a:solidFill>
                <a:latin typeface="Muli Light"/>
                <a:ea typeface="Muli Light"/>
                <a:cs typeface="Muli Light"/>
                <a:sym typeface="Muli Light"/>
              </a:rPr>
              <a:t>Failure should not result in loss of any data</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a:buChar char="○"/>
            </a:pPr>
            <a:r>
              <a:rPr lang="en" sz="1200">
                <a:solidFill>
                  <a:srgbClr val="000000"/>
                </a:solidFill>
                <a:latin typeface="Muli Light"/>
                <a:ea typeface="Muli Light"/>
                <a:cs typeface="Muli Light"/>
                <a:sym typeface="Muli Light"/>
              </a:rPr>
              <a:t>Components should be able to join back upon recovery</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a:buChar char="●"/>
            </a:pPr>
            <a:r>
              <a:rPr lang="en" sz="1200">
                <a:solidFill>
                  <a:srgbClr val="000000"/>
                </a:solidFill>
                <a:latin typeface="Muli Light"/>
                <a:ea typeface="Muli Light"/>
                <a:cs typeface="Muli Light"/>
                <a:sym typeface="Muli Light"/>
              </a:rPr>
              <a:t>Scalable</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a:buChar char="○"/>
            </a:pPr>
            <a:r>
              <a:rPr lang="en" sz="1200">
                <a:solidFill>
                  <a:srgbClr val="000000"/>
                </a:solidFill>
                <a:latin typeface="Muli Light"/>
                <a:ea typeface="Muli Light"/>
                <a:cs typeface="Muli Light"/>
                <a:sym typeface="Muli Light"/>
              </a:rPr>
              <a:t>Increasing resources should support a proportional increase in load capacity.</a:t>
            </a:r>
            <a:endParaRPr sz="1200">
              <a:solidFill>
                <a:srgbClr val="000000"/>
              </a:solidFill>
              <a:latin typeface="Muli Light"/>
              <a:ea typeface="Muli Light"/>
              <a:cs typeface="Muli Light"/>
              <a:sym typeface="Muli Light"/>
            </a:endParaRPr>
          </a:p>
          <a:p>
            <a:pPr indent="0" lvl="0" marL="914400" rtl="0" algn="l">
              <a:lnSpc>
                <a:spcPct val="150000"/>
              </a:lnSpc>
              <a:spcBef>
                <a:spcPts val="0"/>
              </a:spcBef>
              <a:spcAft>
                <a:spcPts val="0"/>
              </a:spcAft>
              <a:buNone/>
            </a:pPr>
            <a:r>
              <a:t/>
            </a:r>
            <a:endParaRPr sz="1200">
              <a:latin typeface="Muli"/>
              <a:ea typeface="Muli"/>
              <a:cs typeface="Muli"/>
              <a:sym typeface="Mul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Muli ExtraLight"/>
                <a:ea typeface="Muli ExtraLight"/>
                <a:cs typeface="Muli ExtraLight"/>
                <a:sym typeface="Muli ExtraLight"/>
              </a:rPr>
              <a:t>Apache Hadoop</a:t>
            </a:r>
            <a:endParaRPr sz="2000">
              <a:latin typeface="Muli"/>
              <a:ea typeface="Muli"/>
              <a:cs typeface="Muli"/>
              <a:sym typeface="Muli"/>
            </a:endParaRPr>
          </a:p>
        </p:txBody>
      </p:sp>
      <p:sp>
        <p:nvSpPr>
          <p:cNvPr id="249" name="Google Shape;249;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Clr>
                <a:srgbClr val="000000"/>
              </a:buClr>
              <a:buSzPts val="1200"/>
              <a:buFont typeface="Muli"/>
              <a:buChar char="●"/>
            </a:pPr>
            <a:r>
              <a:rPr lang="en" sz="1200">
                <a:solidFill>
                  <a:srgbClr val="000000"/>
                </a:solidFill>
                <a:latin typeface="Muli Light"/>
                <a:ea typeface="Muli Light"/>
                <a:cs typeface="Muli Light"/>
                <a:sym typeface="Muli Light"/>
              </a:rPr>
              <a:t>There are multiple distributed computing platforms, both open source and proprietary</a:t>
            </a:r>
            <a:endParaRPr sz="1200">
              <a:solidFill>
                <a:srgbClr val="000000"/>
              </a:solidFill>
              <a:latin typeface="Muli Light"/>
              <a:ea typeface="Muli Light"/>
              <a:cs typeface="Muli Light"/>
              <a:sym typeface="Muli Light"/>
            </a:endParaRPr>
          </a:p>
          <a:p>
            <a:pPr indent="-304800" lvl="0" marL="457200" marR="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One of the most popular ones is Apache Hadoop</a:t>
            </a:r>
            <a:endParaRPr sz="1200">
              <a:solidFill>
                <a:srgbClr val="000000"/>
              </a:solidFill>
              <a:latin typeface="Muli Light"/>
              <a:ea typeface="Muli Light"/>
              <a:cs typeface="Muli Light"/>
              <a:sym typeface="Muli Light"/>
            </a:endParaRPr>
          </a:p>
          <a:p>
            <a:pPr indent="-304800" lvl="0" marL="457200" marR="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Hadoop was built ground up to address the needs and problems that we just discussed</a:t>
            </a:r>
            <a:endParaRPr sz="1200">
              <a:solidFill>
                <a:srgbClr val="000000"/>
              </a:solidFill>
              <a:latin typeface="Muli Light"/>
              <a:ea typeface="Muli Light"/>
              <a:cs typeface="Muli Light"/>
              <a:sym typeface="Muli Light"/>
            </a:endParaRPr>
          </a:p>
          <a:p>
            <a:pPr indent="-304800" lvl="0" marL="457200" marR="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This workshop is intended to give you an overview of Apache hadoop, in a hands on fashion</a:t>
            </a:r>
            <a:endParaRPr sz="1200">
              <a:solidFill>
                <a:srgbClr val="000000"/>
              </a:solidFill>
              <a:latin typeface="Muli Light"/>
              <a:ea typeface="Muli Light"/>
              <a:cs typeface="Muli Light"/>
              <a:sym typeface="Muli Light"/>
            </a:endParaRPr>
          </a:p>
          <a:p>
            <a:pPr indent="0" lvl="0" marL="914400" rtl="0" algn="l">
              <a:lnSpc>
                <a:spcPct val="150000"/>
              </a:lnSpc>
              <a:spcBef>
                <a:spcPts val="0"/>
              </a:spcBef>
              <a:spcAft>
                <a:spcPts val="0"/>
              </a:spcAft>
              <a:buNone/>
            </a:pPr>
            <a:r>
              <a:t/>
            </a:r>
            <a:endParaRPr sz="1200">
              <a:latin typeface="Muli"/>
              <a:ea typeface="Muli"/>
              <a:cs typeface="Muli"/>
              <a:sym typeface="Mul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2000">
                <a:solidFill>
                  <a:srgbClr val="000000"/>
                </a:solidFill>
                <a:latin typeface="Muli ExtraLight"/>
                <a:ea typeface="Muli ExtraLight"/>
                <a:cs typeface="Muli ExtraLight"/>
                <a:sym typeface="Muli ExtraLight"/>
              </a:rPr>
              <a:t>Traditional vs Hadoop Approach</a:t>
            </a:r>
            <a:endParaRPr sz="2000">
              <a:solidFill>
                <a:srgbClr val="454545"/>
              </a:solidFill>
              <a:latin typeface="Muli"/>
              <a:ea typeface="Muli"/>
              <a:cs typeface="Muli"/>
              <a:sym typeface="Muli"/>
            </a:endParaRPr>
          </a:p>
          <a:p>
            <a:pPr indent="0" lvl="0" marL="0" rtl="0" algn="l">
              <a:spcBef>
                <a:spcPts val="0"/>
              </a:spcBef>
              <a:spcAft>
                <a:spcPts val="0"/>
              </a:spcAft>
              <a:buNone/>
            </a:pPr>
            <a:r>
              <a:t/>
            </a:r>
            <a:endParaRPr sz="2000">
              <a:latin typeface="Muli"/>
              <a:ea typeface="Muli"/>
              <a:cs typeface="Muli"/>
              <a:sym typeface="Muli"/>
            </a:endParaRPr>
          </a:p>
        </p:txBody>
      </p:sp>
      <p:sp>
        <p:nvSpPr>
          <p:cNvPr id="255" name="Google Shape;255;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a:buChar char="●"/>
            </a:pPr>
            <a:r>
              <a:rPr lang="en" sz="1200">
                <a:solidFill>
                  <a:srgbClr val="000000"/>
                </a:solidFill>
                <a:latin typeface="Muli Light"/>
                <a:ea typeface="Muli Light"/>
                <a:cs typeface="Muli Light"/>
                <a:sym typeface="Muli Light"/>
              </a:rPr>
              <a:t>Traditional -</a:t>
            </a:r>
            <a:r>
              <a:rPr lang="en" sz="1200">
                <a:solidFill>
                  <a:schemeClr val="dk1"/>
                </a:solidFill>
                <a:latin typeface="Muli Light"/>
                <a:ea typeface="Muli Light"/>
                <a:cs typeface="Muli Light"/>
                <a:sym typeface="Muli Light"/>
              </a:rPr>
              <a:t> Send the Data to the Application </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a:buChar char="○"/>
            </a:pPr>
            <a:r>
              <a:rPr lang="en" sz="1200">
                <a:solidFill>
                  <a:srgbClr val="000000"/>
                </a:solidFill>
                <a:latin typeface="Muli Light"/>
                <a:ea typeface="Muli Light"/>
                <a:cs typeface="Muli Light"/>
                <a:sym typeface="Muli Light"/>
              </a:rPr>
              <a:t>Servers</a:t>
            </a:r>
            <a:endParaRPr sz="1200">
              <a:solidFill>
                <a:srgbClr val="000000"/>
              </a:solidFill>
              <a:latin typeface="Muli Light"/>
              <a:ea typeface="Muli Light"/>
              <a:cs typeface="Muli Light"/>
              <a:sym typeface="Muli Light"/>
            </a:endParaRPr>
          </a:p>
          <a:p>
            <a:pPr indent="-304800" lvl="2" marL="1371600" rtl="0" algn="l">
              <a:lnSpc>
                <a:spcPct val="150000"/>
              </a:lnSpc>
              <a:spcBef>
                <a:spcPts val="0"/>
              </a:spcBef>
              <a:spcAft>
                <a:spcPts val="0"/>
              </a:spcAft>
              <a:buClr>
                <a:srgbClr val="000000"/>
              </a:buClr>
              <a:buSzPts val="1200"/>
              <a:buFont typeface="Muli"/>
              <a:buChar char="■"/>
            </a:pPr>
            <a:r>
              <a:rPr lang="en" sz="1200">
                <a:solidFill>
                  <a:srgbClr val="000000"/>
                </a:solidFill>
                <a:latin typeface="Muli Light"/>
                <a:ea typeface="Muli Light"/>
                <a:cs typeface="Muli Light"/>
                <a:sym typeface="Muli Light"/>
              </a:rPr>
              <a:t>Database Servers Store the Data</a:t>
            </a:r>
            <a:endParaRPr sz="1200">
              <a:solidFill>
                <a:srgbClr val="000000"/>
              </a:solidFill>
              <a:latin typeface="Muli Light"/>
              <a:ea typeface="Muli Light"/>
              <a:cs typeface="Muli Light"/>
              <a:sym typeface="Muli Light"/>
            </a:endParaRPr>
          </a:p>
          <a:p>
            <a:pPr indent="-304800" lvl="2" marL="1371600" rtl="0" algn="l">
              <a:lnSpc>
                <a:spcPct val="150000"/>
              </a:lnSpc>
              <a:spcBef>
                <a:spcPts val="0"/>
              </a:spcBef>
              <a:spcAft>
                <a:spcPts val="0"/>
              </a:spcAft>
              <a:buClr>
                <a:srgbClr val="000000"/>
              </a:buClr>
              <a:buSzPts val="1200"/>
              <a:buFont typeface="Muli"/>
              <a:buChar char="■"/>
            </a:pPr>
            <a:r>
              <a:rPr lang="en" sz="1200">
                <a:solidFill>
                  <a:srgbClr val="000000"/>
                </a:solidFill>
                <a:latin typeface="Muli Light"/>
                <a:ea typeface="Muli Light"/>
                <a:cs typeface="Muli Light"/>
                <a:sym typeface="Muli Light"/>
              </a:rPr>
              <a:t>Application Servers Process the Data</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a:buChar char="○"/>
            </a:pPr>
            <a:r>
              <a:rPr lang="en" sz="1200">
                <a:solidFill>
                  <a:srgbClr val="000000"/>
                </a:solidFill>
                <a:latin typeface="Muli Light"/>
                <a:ea typeface="Muli Light"/>
                <a:cs typeface="Muli Light"/>
                <a:sym typeface="Muli Light"/>
              </a:rPr>
              <a:t>Data is retrieved from database and sent to application for processing</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a:buChar char="○"/>
            </a:pPr>
            <a:r>
              <a:rPr lang="en" sz="1200">
                <a:solidFill>
                  <a:srgbClr val="000000"/>
                </a:solidFill>
                <a:latin typeface="Muli Light"/>
                <a:ea typeface="Muli Light"/>
                <a:cs typeface="Muli Light"/>
                <a:sym typeface="Muli Light"/>
              </a:rPr>
              <a:t>Can become network and I/O intensive for GBs of data.</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a:buChar char="●"/>
            </a:pPr>
            <a:r>
              <a:rPr lang="en" sz="1200">
                <a:solidFill>
                  <a:srgbClr val="000000"/>
                </a:solidFill>
                <a:latin typeface="Muli Light"/>
                <a:ea typeface="Muli Light"/>
                <a:cs typeface="Muli Light"/>
                <a:sym typeface="Muli Light"/>
              </a:rPr>
              <a:t>Hadoop - </a:t>
            </a:r>
            <a:r>
              <a:rPr lang="en" sz="1200">
                <a:solidFill>
                  <a:schemeClr val="dk1"/>
                </a:solidFill>
                <a:latin typeface="Muli Light"/>
                <a:ea typeface="Muli Light"/>
                <a:cs typeface="Muli Light"/>
                <a:sym typeface="Muli Light"/>
              </a:rPr>
              <a:t>Send the Application to the Data</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a:buChar char="○"/>
            </a:pPr>
            <a:r>
              <a:rPr lang="en" sz="1200">
                <a:solidFill>
                  <a:srgbClr val="000000"/>
                </a:solidFill>
                <a:latin typeface="Muli Light"/>
                <a:ea typeface="Muli Light"/>
                <a:cs typeface="Muli Light"/>
                <a:sym typeface="Muli Light"/>
              </a:rPr>
              <a:t>Distribute data onto multiple commodity hardware (data nodes)</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a:buChar char="○"/>
            </a:pPr>
            <a:r>
              <a:rPr lang="en" sz="1200">
                <a:solidFill>
                  <a:srgbClr val="000000"/>
                </a:solidFill>
                <a:latin typeface="Muli Light"/>
                <a:ea typeface="Muli Light"/>
                <a:cs typeface="Muli Light"/>
                <a:sym typeface="Muli Light"/>
              </a:rPr>
              <a:t>Send application to data nodes instead and process data in parallel. </a:t>
            </a:r>
            <a:endParaRPr sz="1200">
              <a:solidFill>
                <a:srgbClr val="000000"/>
              </a:solidFill>
              <a:latin typeface="Muli"/>
              <a:ea typeface="Muli"/>
              <a:cs typeface="Muli"/>
              <a:sym typeface="Muli"/>
            </a:endParaRPr>
          </a:p>
          <a:p>
            <a:pPr indent="0" lvl="0" marL="914400" rtl="0" algn="l">
              <a:lnSpc>
                <a:spcPct val="150000"/>
              </a:lnSpc>
              <a:spcBef>
                <a:spcPts val="0"/>
              </a:spcBef>
              <a:spcAft>
                <a:spcPts val="1600"/>
              </a:spcAft>
              <a:buNone/>
            </a:pPr>
            <a:r>
              <a:t/>
            </a:r>
            <a:endParaRPr sz="1200">
              <a:latin typeface="Muli"/>
              <a:ea typeface="Muli"/>
              <a:cs typeface="Muli"/>
              <a:sym typeface="Mul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2000">
                <a:solidFill>
                  <a:srgbClr val="000000"/>
                </a:solidFill>
                <a:latin typeface="Muli ExtraLight"/>
                <a:ea typeface="Muli ExtraLight"/>
                <a:cs typeface="Muli ExtraLight"/>
                <a:sym typeface="Muli ExtraLight"/>
              </a:rPr>
              <a:t>What is Hadoop?</a:t>
            </a:r>
            <a:endParaRPr sz="2000">
              <a:solidFill>
                <a:srgbClr val="000000"/>
              </a:solidFill>
              <a:latin typeface="Muli ExtraLight"/>
              <a:ea typeface="Muli ExtraLight"/>
              <a:cs typeface="Muli ExtraLight"/>
              <a:sym typeface="Muli ExtraLight"/>
            </a:endParaRPr>
          </a:p>
          <a:p>
            <a:pPr indent="0" lvl="0" marL="0" rtl="0" algn="l">
              <a:spcBef>
                <a:spcPts val="0"/>
              </a:spcBef>
              <a:spcAft>
                <a:spcPts val="0"/>
              </a:spcAft>
              <a:buNone/>
            </a:pPr>
            <a:r>
              <a:t/>
            </a:r>
            <a:endParaRPr sz="2000">
              <a:latin typeface="Muli"/>
              <a:ea typeface="Muli"/>
              <a:cs typeface="Muli"/>
              <a:sym typeface="Muli"/>
            </a:endParaRPr>
          </a:p>
        </p:txBody>
      </p:sp>
      <p:sp>
        <p:nvSpPr>
          <p:cNvPr id="261" name="Google Shape;261;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Hadoop is a framework for </a:t>
            </a:r>
            <a:r>
              <a:rPr lang="en" sz="1200">
                <a:solidFill>
                  <a:schemeClr val="dk1"/>
                </a:solidFill>
                <a:latin typeface="Muli Light"/>
                <a:ea typeface="Muli Light"/>
                <a:cs typeface="Muli Light"/>
                <a:sym typeface="Muli Light"/>
              </a:rPr>
              <a:t>distributed file system with </a:t>
            </a:r>
            <a:r>
              <a:rPr lang="en" sz="1200">
                <a:solidFill>
                  <a:srgbClr val="000000"/>
                </a:solidFill>
                <a:latin typeface="Muli Light"/>
                <a:ea typeface="Muli Light"/>
                <a:cs typeface="Muli Light"/>
                <a:sym typeface="Muli Light"/>
              </a:rPr>
              <a:t>distributed data processing</a:t>
            </a:r>
            <a:endParaRPr sz="1200">
              <a:solidFill>
                <a:srgbClr val="000000"/>
              </a:solidFill>
              <a:latin typeface="Muli Light"/>
              <a:ea typeface="Muli Light"/>
              <a:cs typeface="Muli Light"/>
              <a:sym typeface="Muli Light"/>
            </a:endParaRPr>
          </a:p>
          <a:p>
            <a:pPr indent="-304800" lvl="1" marL="914400" marR="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The Hadoop Distributed File System (HDFS</a:t>
            </a:r>
            <a:r>
              <a:rPr lang="en" sz="1200">
                <a:solidFill>
                  <a:srgbClr val="000000"/>
                </a:solidFill>
                <a:latin typeface="Muli Light"/>
                <a:ea typeface="Muli Light"/>
                <a:cs typeface="Muli Light"/>
                <a:sym typeface="Muli Light"/>
              </a:rPr>
              <a:t>)</a:t>
            </a:r>
            <a:endParaRPr sz="1200">
              <a:solidFill>
                <a:srgbClr val="000000"/>
              </a:solidFill>
              <a:latin typeface="Muli Light"/>
              <a:ea typeface="Muli Light"/>
              <a:cs typeface="Muli Light"/>
              <a:sym typeface="Muli Light"/>
            </a:endParaRPr>
          </a:p>
          <a:p>
            <a:pPr indent="-304800" lvl="1" marL="914400" marR="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MapReduce</a:t>
            </a:r>
            <a:endParaRPr sz="1200">
              <a:solidFill>
                <a:srgbClr val="000000"/>
              </a:solidFill>
              <a:latin typeface="Muli Light"/>
              <a:ea typeface="Muli Light"/>
              <a:cs typeface="Muli Light"/>
              <a:sym typeface="Muli Light"/>
            </a:endParaRPr>
          </a:p>
          <a:p>
            <a:pPr indent="-304800" lvl="0" marL="457200" marR="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A set of machines running HDFS and MapReduce is known as a Hadoop Cluster</a:t>
            </a:r>
            <a:endParaRPr sz="1200">
              <a:solidFill>
                <a:srgbClr val="000000"/>
              </a:solidFill>
              <a:latin typeface="Muli Light"/>
              <a:ea typeface="Muli Light"/>
              <a:cs typeface="Muli Light"/>
              <a:sym typeface="Muli Light"/>
            </a:endParaRPr>
          </a:p>
          <a:p>
            <a:pPr indent="-304800" lvl="1" marL="914400" marR="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Individual machines are known as  Nodes </a:t>
            </a:r>
            <a:endParaRPr sz="1200">
              <a:solidFill>
                <a:schemeClr val="dk1"/>
              </a:solidFill>
              <a:latin typeface="Muli Light"/>
              <a:ea typeface="Muli Light"/>
              <a:cs typeface="Muli Light"/>
              <a:sym typeface="Muli Light"/>
            </a:endParaRPr>
          </a:p>
          <a:p>
            <a:pPr indent="-304800" lvl="0" marL="457200" rtl="0" algn="l">
              <a:lnSpc>
                <a:spcPct val="150000"/>
              </a:lnSpc>
              <a:spcBef>
                <a:spcPts val="0"/>
              </a:spcBef>
              <a:spcAft>
                <a:spcPts val="0"/>
              </a:spcAft>
              <a:buClr>
                <a:schemeClr val="dk1"/>
              </a:buClr>
              <a:buSzPts val="1200"/>
              <a:buFont typeface="Muli Light"/>
              <a:buChar char="●"/>
            </a:pPr>
            <a:r>
              <a:rPr lang="en" sz="1200">
                <a:solidFill>
                  <a:schemeClr val="dk1"/>
                </a:solidFill>
                <a:latin typeface="Muli Light"/>
                <a:ea typeface="Muli Light"/>
                <a:cs typeface="Muli Light"/>
                <a:sym typeface="Muli Light"/>
              </a:rPr>
              <a:t>Data is replicated multiple times on the system for increased availability and reliability</a:t>
            </a:r>
            <a:endParaRPr sz="1200">
              <a:solidFill>
                <a:schemeClr val="dk1"/>
              </a:solidFill>
              <a:latin typeface="Muli Light"/>
              <a:ea typeface="Muli Light"/>
              <a:cs typeface="Muli Light"/>
              <a:sym typeface="Muli Light"/>
            </a:endParaRPr>
          </a:p>
          <a:p>
            <a:pPr indent="-304800" lvl="0" marL="457200" rtl="0" algn="l">
              <a:lnSpc>
                <a:spcPct val="150000"/>
              </a:lnSpc>
              <a:spcBef>
                <a:spcPts val="0"/>
              </a:spcBef>
              <a:spcAft>
                <a:spcPts val="0"/>
              </a:spcAft>
              <a:buClr>
                <a:schemeClr val="dk1"/>
              </a:buClr>
              <a:buSzPts val="1200"/>
              <a:buFont typeface="Muli Light"/>
              <a:buChar char="●"/>
            </a:pPr>
            <a:r>
              <a:rPr lang="en" sz="1200">
                <a:solidFill>
                  <a:schemeClr val="dk1"/>
                </a:solidFill>
                <a:latin typeface="Muli Light"/>
                <a:ea typeface="Muli Light"/>
                <a:cs typeface="Muli Light"/>
                <a:sym typeface="Muli Light"/>
              </a:rPr>
              <a:t>Computation happens where the data is stored</a:t>
            </a:r>
            <a:endParaRPr sz="1200">
              <a:solidFill>
                <a:schemeClr val="dk1"/>
              </a:solidFill>
              <a:latin typeface="Muli Light"/>
              <a:ea typeface="Muli Light"/>
              <a:cs typeface="Muli Light"/>
              <a:sym typeface="Muli Light"/>
            </a:endParaRPr>
          </a:p>
          <a:p>
            <a:pPr indent="-304800" lvl="0" marL="457200" rtl="0" algn="l">
              <a:lnSpc>
                <a:spcPct val="150000"/>
              </a:lnSpc>
              <a:spcBef>
                <a:spcPts val="0"/>
              </a:spcBef>
              <a:spcAft>
                <a:spcPts val="0"/>
              </a:spcAft>
              <a:buClr>
                <a:schemeClr val="dk1"/>
              </a:buClr>
              <a:buSzPts val="1200"/>
              <a:buFont typeface="Muli Light"/>
              <a:buChar char="●"/>
            </a:pPr>
            <a:r>
              <a:rPr lang="en" sz="1200">
                <a:solidFill>
                  <a:schemeClr val="dk1"/>
                </a:solidFill>
                <a:latin typeface="Muli Light"/>
                <a:ea typeface="Muli Light"/>
                <a:cs typeface="Muli Light"/>
                <a:sym typeface="Muli Light"/>
              </a:rPr>
              <a:t>Nodes talk to each other as little as possible</a:t>
            </a:r>
            <a:endParaRPr sz="1200">
              <a:solidFill>
                <a:schemeClr val="dk1"/>
              </a:solidFill>
              <a:latin typeface="Muli Light"/>
              <a:ea typeface="Muli Light"/>
              <a:cs typeface="Muli Light"/>
              <a:sym typeface="Muli Light"/>
            </a:endParaRPr>
          </a:p>
          <a:p>
            <a:pPr indent="-304800" lvl="1" marL="914400" rtl="0" algn="l">
              <a:lnSpc>
                <a:spcPct val="150000"/>
              </a:lnSpc>
              <a:spcBef>
                <a:spcPts val="0"/>
              </a:spcBef>
              <a:spcAft>
                <a:spcPts val="0"/>
              </a:spcAft>
              <a:buClr>
                <a:schemeClr val="dk1"/>
              </a:buClr>
              <a:buSzPts val="1200"/>
              <a:buFont typeface="Muli Light"/>
              <a:buChar char="○"/>
            </a:pPr>
            <a:r>
              <a:rPr lang="en" sz="1200">
                <a:solidFill>
                  <a:schemeClr val="dk1"/>
                </a:solidFill>
                <a:latin typeface="Muli Light"/>
                <a:ea typeface="Muli Light"/>
                <a:cs typeface="Muli Light"/>
                <a:sym typeface="Muli Light"/>
              </a:rPr>
              <a:t>Shared Nothing Architecture</a:t>
            </a:r>
            <a:endParaRPr sz="1200">
              <a:solidFill>
                <a:schemeClr val="dk1"/>
              </a:solidFill>
              <a:latin typeface="Muli Light"/>
              <a:ea typeface="Muli Light"/>
              <a:cs typeface="Muli Light"/>
              <a:sym typeface="Muli Light"/>
            </a:endParaRPr>
          </a:p>
          <a:p>
            <a:pPr indent="-304800" lvl="0" marL="457200" rtl="0" algn="l">
              <a:lnSpc>
                <a:spcPct val="150000"/>
              </a:lnSpc>
              <a:spcBef>
                <a:spcPts val="0"/>
              </a:spcBef>
              <a:spcAft>
                <a:spcPts val="0"/>
              </a:spcAft>
              <a:buClr>
                <a:schemeClr val="dk1"/>
              </a:buClr>
              <a:buSzPts val="1200"/>
              <a:buFont typeface="Muli Light"/>
              <a:buChar char="●"/>
            </a:pPr>
            <a:r>
              <a:rPr lang="en" sz="1200">
                <a:solidFill>
                  <a:schemeClr val="dk1"/>
                </a:solidFill>
                <a:latin typeface="Muli Light"/>
                <a:ea typeface="Muli Light"/>
                <a:cs typeface="Muli Light"/>
                <a:sym typeface="Muli Light"/>
              </a:rPr>
              <a:t>Fault Tolerance</a:t>
            </a:r>
            <a:endParaRPr sz="1200">
              <a:solidFill>
                <a:schemeClr val="dk1"/>
              </a:solidFill>
              <a:latin typeface="Muli Light"/>
              <a:ea typeface="Muli Light"/>
              <a:cs typeface="Muli Light"/>
              <a:sym typeface="Muli Light"/>
            </a:endParaRPr>
          </a:p>
          <a:p>
            <a:pPr indent="0" lvl="0" marL="2286000" rtl="0" algn="l">
              <a:lnSpc>
                <a:spcPct val="150000"/>
              </a:lnSpc>
              <a:spcBef>
                <a:spcPts val="0"/>
              </a:spcBef>
              <a:spcAft>
                <a:spcPts val="0"/>
              </a:spcAft>
              <a:buNone/>
            </a:pPr>
            <a:r>
              <a:t/>
            </a:r>
            <a:endParaRPr sz="1200">
              <a:latin typeface="Muli"/>
              <a:ea typeface="Muli"/>
              <a:cs typeface="Muli"/>
              <a:sym typeface="Mul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Muli ExtraLight"/>
                <a:ea typeface="Muli ExtraLight"/>
                <a:cs typeface="Muli ExtraLight"/>
                <a:sym typeface="Muli ExtraLight"/>
              </a:rPr>
              <a:t>Fun Fact!</a:t>
            </a:r>
            <a:endParaRPr sz="2000">
              <a:latin typeface="Muli"/>
              <a:ea typeface="Muli"/>
              <a:cs typeface="Muli"/>
              <a:sym typeface="Muli"/>
            </a:endParaRPr>
          </a:p>
        </p:txBody>
      </p:sp>
      <p:sp>
        <p:nvSpPr>
          <p:cNvPr id="267" name="Google Shape;267;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Invented by Doug Cutting</a:t>
            </a:r>
            <a:endParaRPr sz="1200">
              <a:solidFill>
                <a:srgbClr val="000000"/>
              </a:solidFill>
              <a:latin typeface="Muli Light"/>
              <a:ea typeface="Muli Light"/>
              <a:cs typeface="Muli Light"/>
              <a:sym typeface="Muli Light"/>
            </a:endParaRPr>
          </a:p>
          <a:p>
            <a:pPr indent="-304800" lvl="0" marL="457200" marR="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Named after his sons Toy Elephant</a:t>
            </a:r>
            <a:endParaRPr sz="1200">
              <a:solidFill>
                <a:srgbClr val="000000"/>
              </a:solidFill>
              <a:latin typeface="Muli Light"/>
              <a:ea typeface="Muli Light"/>
              <a:cs typeface="Muli Light"/>
              <a:sym typeface="Muli Light"/>
            </a:endParaRPr>
          </a:p>
          <a:p>
            <a:pPr indent="0" lvl="0" marL="2286000" rtl="0" algn="l">
              <a:lnSpc>
                <a:spcPct val="150000"/>
              </a:lnSpc>
              <a:spcBef>
                <a:spcPts val="0"/>
              </a:spcBef>
              <a:spcAft>
                <a:spcPts val="0"/>
              </a:spcAft>
              <a:buNone/>
            </a:pPr>
            <a:r>
              <a:t/>
            </a:r>
            <a:endParaRPr sz="1200">
              <a:latin typeface="Muli"/>
              <a:ea typeface="Muli"/>
              <a:cs typeface="Muli"/>
              <a:sym typeface="Muli"/>
            </a:endParaRPr>
          </a:p>
        </p:txBody>
      </p:sp>
      <p:pic>
        <p:nvPicPr>
          <p:cNvPr id="268" name="Google Shape;268;p37"/>
          <p:cNvPicPr preferRelativeResize="0"/>
          <p:nvPr/>
        </p:nvPicPr>
        <p:blipFill>
          <a:blip r:embed="rId3">
            <a:alphaModFix/>
          </a:blip>
          <a:stretch>
            <a:fillRect/>
          </a:stretch>
        </p:blipFill>
        <p:spPr>
          <a:xfrm>
            <a:off x="3364814" y="1856300"/>
            <a:ext cx="2414375" cy="2414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Muli ExtraLight"/>
                <a:ea typeface="Muli ExtraLight"/>
                <a:cs typeface="Muli ExtraLight"/>
                <a:sym typeface="Muli ExtraLight"/>
              </a:rPr>
              <a:t>Apache Hadoop - Ecosystem</a:t>
            </a:r>
            <a:endParaRPr sz="2000">
              <a:latin typeface="Muli"/>
              <a:ea typeface="Muli"/>
              <a:cs typeface="Muli"/>
              <a:sym typeface="Muli"/>
            </a:endParaRPr>
          </a:p>
        </p:txBody>
      </p:sp>
      <p:pic>
        <p:nvPicPr>
          <p:cNvPr id="274" name="Google Shape;274;p38"/>
          <p:cNvPicPr preferRelativeResize="0"/>
          <p:nvPr/>
        </p:nvPicPr>
        <p:blipFill>
          <a:blip r:embed="rId3">
            <a:alphaModFix/>
          </a:blip>
          <a:stretch>
            <a:fillRect/>
          </a:stretch>
        </p:blipFill>
        <p:spPr>
          <a:xfrm>
            <a:off x="923100" y="1017725"/>
            <a:ext cx="7297800" cy="37082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1"/>
          <p:cNvSpPr txBox="1"/>
          <p:nvPr>
            <p:ph type="ctrTitle"/>
          </p:nvPr>
        </p:nvSpPr>
        <p:spPr>
          <a:xfrm>
            <a:off x="1931850" y="1779025"/>
            <a:ext cx="52803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Muli"/>
                <a:ea typeface="Muli"/>
                <a:cs typeface="Muli"/>
                <a:sym typeface="Muli"/>
              </a:rPr>
              <a:t>Introduction to the Hadoop Platform Workshop</a:t>
            </a:r>
            <a:endParaRPr sz="2400">
              <a:latin typeface="Muli"/>
              <a:ea typeface="Muli"/>
              <a:cs typeface="Muli"/>
              <a:sym typeface="Mul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Muli ExtraLight"/>
                <a:ea typeface="Muli ExtraLight"/>
                <a:cs typeface="Muli ExtraLight"/>
                <a:sym typeface="Muli ExtraLight"/>
              </a:rPr>
              <a:t>Focus for Today</a:t>
            </a:r>
            <a:endParaRPr sz="2000">
              <a:latin typeface="Muli"/>
              <a:ea typeface="Muli"/>
              <a:cs typeface="Muli"/>
              <a:sym typeface="Muli"/>
            </a:endParaRPr>
          </a:p>
        </p:txBody>
      </p:sp>
      <p:pic>
        <p:nvPicPr>
          <p:cNvPr id="280" name="Google Shape;280;p39"/>
          <p:cNvPicPr preferRelativeResize="0"/>
          <p:nvPr/>
        </p:nvPicPr>
        <p:blipFill>
          <a:blip r:embed="rId3">
            <a:alphaModFix/>
          </a:blip>
          <a:stretch>
            <a:fillRect/>
          </a:stretch>
        </p:blipFill>
        <p:spPr>
          <a:xfrm>
            <a:off x="1016375" y="2275975"/>
            <a:ext cx="1338650" cy="1338650"/>
          </a:xfrm>
          <a:prstGeom prst="rect">
            <a:avLst/>
          </a:prstGeom>
          <a:noFill/>
          <a:ln>
            <a:noFill/>
          </a:ln>
        </p:spPr>
      </p:pic>
      <p:pic>
        <p:nvPicPr>
          <p:cNvPr id="281" name="Google Shape;281;p39"/>
          <p:cNvPicPr preferRelativeResize="0"/>
          <p:nvPr/>
        </p:nvPicPr>
        <p:blipFill>
          <a:blip r:embed="rId4">
            <a:alphaModFix/>
          </a:blip>
          <a:stretch>
            <a:fillRect/>
          </a:stretch>
        </p:blipFill>
        <p:spPr>
          <a:xfrm>
            <a:off x="3231325" y="3084950"/>
            <a:ext cx="1412950" cy="1412950"/>
          </a:xfrm>
          <a:prstGeom prst="rect">
            <a:avLst/>
          </a:prstGeom>
          <a:noFill/>
          <a:ln>
            <a:noFill/>
          </a:ln>
        </p:spPr>
      </p:pic>
      <p:pic>
        <p:nvPicPr>
          <p:cNvPr id="282" name="Google Shape;282;p39"/>
          <p:cNvPicPr preferRelativeResize="0"/>
          <p:nvPr/>
        </p:nvPicPr>
        <p:blipFill>
          <a:blip r:embed="rId5">
            <a:alphaModFix/>
          </a:blip>
          <a:stretch>
            <a:fillRect/>
          </a:stretch>
        </p:blipFill>
        <p:spPr>
          <a:xfrm>
            <a:off x="2883425" y="1263525"/>
            <a:ext cx="1462975" cy="617325"/>
          </a:xfrm>
          <a:prstGeom prst="rect">
            <a:avLst/>
          </a:prstGeom>
          <a:noFill/>
          <a:ln>
            <a:noFill/>
          </a:ln>
        </p:spPr>
      </p:pic>
      <p:pic>
        <p:nvPicPr>
          <p:cNvPr id="283" name="Google Shape;283;p39"/>
          <p:cNvPicPr preferRelativeResize="0"/>
          <p:nvPr/>
        </p:nvPicPr>
        <p:blipFill>
          <a:blip r:embed="rId6">
            <a:alphaModFix/>
          </a:blip>
          <a:stretch>
            <a:fillRect/>
          </a:stretch>
        </p:blipFill>
        <p:spPr>
          <a:xfrm>
            <a:off x="6396050" y="1604375"/>
            <a:ext cx="947650" cy="851675"/>
          </a:xfrm>
          <a:prstGeom prst="rect">
            <a:avLst/>
          </a:prstGeom>
          <a:noFill/>
          <a:ln>
            <a:noFill/>
          </a:ln>
        </p:spPr>
      </p:pic>
      <p:pic>
        <p:nvPicPr>
          <p:cNvPr id="284" name="Google Shape;284;p39"/>
          <p:cNvPicPr preferRelativeResize="0"/>
          <p:nvPr/>
        </p:nvPicPr>
        <p:blipFill>
          <a:blip r:embed="rId7">
            <a:alphaModFix/>
          </a:blip>
          <a:stretch>
            <a:fillRect/>
          </a:stretch>
        </p:blipFill>
        <p:spPr>
          <a:xfrm>
            <a:off x="6528575" y="3422375"/>
            <a:ext cx="1239575" cy="660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0"/>
          <p:cNvSpPr txBox="1"/>
          <p:nvPr>
            <p:ph type="title"/>
          </p:nvPr>
        </p:nvSpPr>
        <p:spPr>
          <a:xfrm>
            <a:off x="2325450" y="1715400"/>
            <a:ext cx="4493100" cy="17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Apache Hadoop (HDFS)</a:t>
            </a:r>
            <a:endParaRPr/>
          </a:p>
        </p:txBody>
      </p:sp>
      <p:sp>
        <p:nvSpPr>
          <p:cNvPr id="290" name="Google Shape;290;p40"/>
          <p:cNvSpPr txBox="1"/>
          <p:nvPr>
            <p:ph idx="12" type="sldNum"/>
          </p:nvPr>
        </p:nvSpPr>
        <p:spPr>
          <a:xfrm>
            <a:off x="8208023" y="4674263"/>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latin typeface="Muli Light"/>
                <a:ea typeface="Muli Light"/>
                <a:cs typeface="Muli Light"/>
                <a:sym typeface="Muli Light"/>
              </a:rPr>
              <a:t> </a:t>
            </a: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2000">
                <a:solidFill>
                  <a:srgbClr val="000000"/>
                </a:solidFill>
                <a:latin typeface="Muli ExtraLight"/>
                <a:ea typeface="Muli ExtraLight"/>
                <a:cs typeface="Muli ExtraLight"/>
                <a:sym typeface="Muli ExtraLight"/>
              </a:rPr>
              <a:t>HDFS</a:t>
            </a:r>
            <a:endParaRPr sz="2000">
              <a:solidFill>
                <a:srgbClr val="000000"/>
              </a:solidFill>
              <a:latin typeface="Muli ExtraLight"/>
              <a:ea typeface="Muli ExtraLight"/>
              <a:cs typeface="Muli ExtraLight"/>
              <a:sym typeface="Muli ExtraLight"/>
            </a:endParaRPr>
          </a:p>
          <a:p>
            <a:pPr indent="0" lvl="0" marL="0" marR="0" rtl="0" algn="l">
              <a:lnSpc>
                <a:spcPct val="100000"/>
              </a:lnSpc>
              <a:spcBef>
                <a:spcPts val="0"/>
              </a:spcBef>
              <a:spcAft>
                <a:spcPts val="0"/>
              </a:spcAft>
              <a:buNone/>
            </a:pPr>
            <a:r>
              <a:t/>
            </a:r>
            <a:endParaRPr sz="2000">
              <a:solidFill>
                <a:srgbClr val="000000"/>
              </a:solidFill>
              <a:latin typeface="Muli ExtraLight"/>
              <a:ea typeface="Muli ExtraLight"/>
              <a:cs typeface="Muli ExtraLight"/>
              <a:sym typeface="Muli ExtraLight"/>
            </a:endParaRPr>
          </a:p>
        </p:txBody>
      </p:sp>
      <p:sp>
        <p:nvSpPr>
          <p:cNvPr id="296" name="Google Shape;296;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HDFS is a Distributed File System written in Java</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Sits on top of a native filesystem</a:t>
            </a:r>
            <a:endParaRPr sz="1200">
              <a:solidFill>
                <a:srgbClr val="000000"/>
              </a:solidFill>
              <a:latin typeface="Muli Light"/>
              <a:ea typeface="Muli Light"/>
              <a:cs typeface="Muli Light"/>
              <a:sym typeface="Muli Light"/>
            </a:endParaRPr>
          </a:p>
          <a:p>
            <a:pPr indent="-304800" lvl="2" marL="13716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Such as  ext3, ext4 or xfs</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Designed for storing very large files with streaming data access patterns</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Write-once, read-many-times pattern</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No Random writes to files are allowed </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High Latency, High Throughput</a:t>
            </a:r>
            <a:endParaRPr sz="1200">
              <a:solidFill>
                <a:srgbClr val="000000"/>
              </a:solidFill>
              <a:latin typeface="Muli Light"/>
              <a:ea typeface="Muli Light"/>
              <a:cs typeface="Muli Light"/>
              <a:sym typeface="Muli Light"/>
            </a:endParaRPr>
          </a:p>
          <a:p>
            <a:pPr indent="0" lvl="0" marL="914400" rtl="0" algn="l">
              <a:lnSpc>
                <a:spcPct val="150000"/>
              </a:lnSpc>
              <a:spcBef>
                <a:spcPts val="0"/>
              </a:spcBef>
              <a:spcAft>
                <a:spcPts val="0"/>
              </a:spcAft>
              <a:buNone/>
            </a:pPr>
            <a:r>
              <a:t/>
            </a:r>
            <a:endParaRPr>
              <a:solidFill>
                <a:srgbClr val="454545"/>
              </a:solidFill>
              <a:latin typeface="Muli"/>
              <a:ea typeface="Muli"/>
              <a:cs typeface="Muli"/>
              <a:sym typeface="Mul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2000">
                <a:solidFill>
                  <a:srgbClr val="000000"/>
                </a:solidFill>
                <a:latin typeface="Muli ExtraLight"/>
                <a:ea typeface="Muli ExtraLight"/>
                <a:cs typeface="Muli ExtraLight"/>
                <a:sym typeface="Muli ExtraLight"/>
              </a:rPr>
              <a:t>HDFS Distribution</a:t>
            </a:r>
            <a:endParaRPr sz="2000">
              <a:solidFill>
                <a:srgbClr val="000000"/>
              </a:solidFill>
              <a:latin typeface="Muli ExtraLight"/>
              <a:ea typeface="Muli ExtraLight"/>
              <a:cs typeface="Muli ExtraLight"/>
              <a:sym typeface="Muli ExtraLight"/>
            </a:endParaRPr>
          </a:p>
          <a:p>
            <a:pPr indent="0" lvl="0" marL="0" marR="0" rtl="0" algn="l">
              <a:lnSpc>
                <a:spcPct val="100000"/>
              </a:lnSpc>
              <a:spcBef>
                <a:spcPts val="0"/>
              </a:spcBef>
              <a:spcAft>
                <a:spcPts val="0"/>
              </a:spcAft>
              <a:buNone/>
            </a:pPr>
            <a:r>
              <a:t/>
            </a:r>
            <a:endParaRPr sz="2000">
              <a:solidFill>
                <a:srgbClr val="000000"/>
              </a:solidFill>
              <a:latin typeface="Muli ExtraLight"/>
              <a:ea typeface="Muli ExtraLight"/>
              <a:cs typeface="Muli ExtraLight"/>
              <a:sym typeface="Muli ExtraLight"/>
            </a:endParaRPr>
          </a:p>
        </p:txBody>
      </p:sp>
      <p:sp>
        <p:nvSpPr>
          <p:cNvPr id="302" name="Google Shape;302;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Files are split into blocks of size 64MB, 128MB or some configurable value</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Data is distributed across machines at load time </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Blocks are replicated across multiple machines, known as DataNode</a:t>
            </a:r>
            <a:r>
              <a:rPr lang="en" sz="1200">
                <a:solidFill>
                  <a:srgbClr val="000000"/>
                </a:solidFill>
                <a:latin typeface="Muli Light"/>
                <a:ea typeface="Muli Light"/>
                <a:cs typeface="Muli Light"/>
                <a:sym typeface="Muli Light"/>
              </a:rPr>
              <a:t>s</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Default replication is 3 times</a:t>
            </a:r>
            <a:endParaRPr sz="1200">
              <a:solidFill>
                <a:srgbClr val="000000"/>
              </a:solidFill>
              <a:latin typeface="Muli Light"/>
              <a:ea typeface="Muli Light"/>
              <a:cs typeface="Muli Light"/>
              <a:sym typeface="Muli Light"/>
            </a:endParaRPr>
          </a:p>
          <a:p>
            <a:pPr indent="0" lvl="0" marL="0" rtl="0" algn="l">
              <a:lnSpc>
                <a:spcPct val="150000"/>
              </a:lnSpc>
              <a:spcBef>
                <a:spcPts val="0"/>
              </a:spcBef>
              <a:spcAft>
                <a:spcPts val="1600"/>
              </a:spcAft>
              <a:buNone/>
            </a:pPr>
            <a:r>
              <a:t/>
            </a:r>
            <a:endParaRPr sz="1400">
              <a:latin typeface="Muli"/>
              <a:ea typeface="Muli"/>
              <a:cs typeface="Muli"/>
              <a:sym typeface="Mul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2000">
                <a:solidFill>
                  <a:srgbClr val="000000"/>
                </a:solidFill>
                <a:latin typeface="Muli ExtraLight"/>
                <a:ea typeface="Muli ExtraLight"/>
                <a:cs typeface="Muli ExtraLight"/>
                <a:sym typeface="Muli ExtraLight"/>
              </a:rPr>
              <a:t>HDFS Daemons</a:t>
            </a:r>
            <a:endParaRPr sz="2000">
              <a:solidFill>
                <a:srgbClr val="000000"/>
              </a:solidFill>
              <a:latin typeface="Muli ExtraLight"/>
              <a:ea typeface="Muli ExtraLight"/>
              <a:cs typeface="Muli ExtraLight"/>
              <a:sym typeface="Muli ExtraLight"/>
            </a:endParaRPr>
          </a:p>
          <a:p>
            <a:pPr indent="0" lvl="0" marL="0" marR="0" rtl="0" algn="l">
              <a:lnSpc>
                <a:spcPct val="100000"/>
              </a:lnSpc>
              <a:spcBef>
                <a:spcPts val="0"/>
              </a:spcBef>
              <a:spcAft>
                <a:spcPts val="0"/>
              </a:spcAft>
              <a:buNone/>
            </a:pPr>
            <a:r>
              <a:t/>
            </a:r>
            <a:endParaRPr sz="2000">
              <a:solidFill>
                <a:srgbClr val="000000"/>
              </a:solidFill>
              <a:latin typeface="Muli ExtraLight"/>
              <a:ea typeface="Muli ExtraLight"/>
              <a:cs typeface="Muli ExtraLight"/>
              <a:sym typeface="Muli ExtraLight"/>
            </a:endParaRPr>
          </a:p>
        </p:txBody>
      </p:sp>
      <p:sp>
        <p:nvSpPr>
          <p:cNvPr id="308" name="Google Shape;308;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NameNode</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Keeps track of which blocks make up a file and where those blocks are located</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Cluster is not accessible without a NameNode</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Secondary NameNode</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Takes care of </a:t>
            </a:r>
            <a:r>
              <a:rPr lang="en" sz="1200">
                <a:solidFill>
                  <a:srgbClr val="000000"/>
                </a:solidFill>
                <a:latin typeface="Muli Light"/>
                <a:ea typeface="Muli Light"/>
                <a:cs typeface="Muli Light"/>
                <a:sym typeface="Muli Light"/>
              </a:rPr>
              <a:t>housekeeping</a:t>
            </a:r>
            <a:r>
              <a:rPr lang="en" sz="1200">
                <a:solidFill>
                  <a:srgbClr val="000000"/>
                </a:solidFill>
                <a:latin typeface="Muli Light"/>
                <a:ea typeface="Muli Light"/>
                <a:cs typeface="Muli Light"/>
                <a:sym typeface="Muli Light"/>
              </a:rPr>
              <a:t> activities for NameNode (not a backup)</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DataNode</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Regularly report their status to namenode  in a heartbeat</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Every hour or at startup sends a block report  to NameNode</a:t>
            </a:r>
            <a:endParaRPr sz="1200">
              <a:solidFill>
                <a:srgbClr val="000000"/>
              </a:solidFill>
              <a:latin typeface="Muli Light"/>
              <a:ea typeface="Muli Light"/>
              <a:cs typeface="Muli Light"/>
              <a:sym typeface="Muli Light"/>
            </a:endParaRPr>
          </a:p>
          <a:p>
            <a:pPr indent="0" lvl="0" marL="1371600" rtl="0" algn="l">
              <a:lnSpc>
                <a:spcPct val="150000"/>
              </a:lnSpc>
              <a:spcBef>
                <a:spcPts val="0"/>
              </a:spcBef>
              <a:spcAft>
                <a:spcPts val="0"/>
              </a:spcAft>
              <a:buNone/>
            </a:pPr>
            <a:r>
              <a:t/>
            </a:r>
            <a:endParaRPr sz="1200">
              <a:latin typeface="Muli"/>
              <a:ea typeface="Muli"/>
              <a:cs typeface="Muli"/>
              <a:sym typeface="Mul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pic>
        <p:nvPicPr>
          <p:cNvPr id="313" name="Google Shape;313;p44"/>
          <p:cNvPicPr preferRelativeResize="0"/>
          <p:nvPr/>
        </p:nvPicPr>
        <p:blipFill>
          <a:blip r:embed="rId3">
            <a:alphaModFix/>
          </a:blip>
          <a:stretch>
            <a:fillRect/>
          </a:stretch>
        </p:blipFill>
        <p:spPr>
          <a:xfrm>
            <a:off x="1266825" y="204788"/>
            <a:ext cx="6610350" cy="4733925"/>
          </a:xfrm>
          <a:prstGeom prst="rect">
            <a:avLst/>
          </a:prstGeom>
          <a:noFill/>
          <a:ln>
            <a:noFill/>
          </a:ln>
        </p:spPr>
      </p:pic>
      <p:sp>
        <p:nvSpPr>
          <p:cNvPr id="314" name="Google Shape;314;p44"/>
          <p:cNvSpPr txBox="1"/>
          <p:nvPr/>
        </p:nvSpPr>
        <p:spPr>
          <a:xfrm>
            <a:off x="952500" y="360950"/>
            <a:ext cx="1714500" cy="9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HDFS</a:t>
            </a:r>
            <a:endParaRPr/>
          </a:p>
        </p:txBody>
      </p:sp>
      <p:sp>
        <p:nvSpPr>
          <p:cNvPr id="315" name="Google Shape;315;p44"/>
          <p:cNvSpPr txBox="1"/>
          <p:nvPr/>
        </p:nvSpPr>
        <p:spPr>
          <a:xfrm>
            <a:off x="1604200" y="3649575"/>
            <a:ext cx="10629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Myfile.txt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2000">
                <a:solidFill>
                  <a:srgbClr val="000000"/>
                </a:solidFill>
                <a:latin typeface="Muli ExtraLight"/>
                <a:ea typeface="Muli ExtraLight"/>
                <a:cs typeface="Muli ExtraLight"/>
                <a:sym typeface="Muli ExtraLight"/>
              </a:rPr>
              <a:t>HDFS CLI CMDS</a:t>
            </a:r>
            <a:endParaRPr sz="2000">
              <a:solidFill>
                <a:srgbClr val="000000"/>
              </a:solidFill>
              <a:latin typeface="Muli ExtraLight"/>
              <a:ea typeface="Muli ExtraLight"/>
              <a:cs typeface="Muli ExtraLight"/>
              <a:sym typeface="Muli ExtraLight"/>
            </a:endParaRPr>
          </a:p>
          <a:p>
            <a:pPr indent="0" lvl="0" marL="0" marR="0" rtl="0" algn="l">
              <a:lnSpc>
                <a:spcPct val="100000"/>
              </a:lnSpc>
              <a:spcBef>
                <a:spcPts val="0"/>
              </a:spcBef>
              <a:spcAft>
                <a:spcPts val="0"/>
              </a:spcAft>
              <a:buNone/>
            </a:pPr>
            <a:r>
              <a:t/>
            </a:r>
            <a:endParaRPr sz="2000">
              <a:solidFill>
                <a:srgbClr val="000000"/>
              </a:solidFill>
              <a:latin typeface="Muli ExtraLight"/>
              <a:ea typeface="Muli ExtraLight"/>
              <a:cs typeface="Muli ExtraLight"/>
              <a:sym typeface="Muli ExtraLight"/>
            </a:endParaRPr>
          </a:p>
        </p:txBody>
      </p:sp>
      <p:sp>
        <p:nvSpPr>
          <p:cNvPr id="321" name="Google Shape;321;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Access to HDFS from the command line is achieved with the </a:t>
            </a:r>
            <a:r>
              <a:rPr i="1" lang="en" sz="1200">
                <a:solidFill>
                  <a:srgbClr val="000000"/>
                </a:solidFill>
                <a:latin typeface="Muli Light"/>
                <a:ea typeface="Muli Light"/>
                <a:cs typeface="Muli Light"/>
                <a:sym typeface="Muli Light"/>
              </a:rPr>
              <a:t>hadoop fs</a:t>
            </a:r>
            <a:r>
              <a:rPr lang="en" sz="1200">
                <a:solidFill>
                  <a:srgbClr val="000000"/>
                </a:solidFill>
                <a:latin typeface="Muli Light"/>
                <a:ea typeface="Muli Light"/>
                <a:cs typeface="Muli Light"/>
                <a:sym typeface="Muli Light"/>
              </a:rPr>
              <a:t> command</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File system commands</a:t>
            </a:r>
            <a:endParaRPr sz="1200">
              <a:solidFill>
                <a:srgbClr val="000000"/>
              </a:solidFill>
              <a:latin typeface="Muli Light"/>
              <a:ea typeface="Muli Light"/>
              <a:cs typeface="Muli Light"/>
              <a:sym typeface="Muli Light"/>
            </a:endParaRPr>
          </a:p>
          <a:p>
            <a:pPr indent="-304800" lvl="2" marL="13716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ls</a:t>
            </a:r>
            <a:endParaRPr sz="1200">
              <a:solidFill>
                <a:srgbClr val="000000"/>
              </a:solidFill>
              <a:latin typeface="Muli Light"/>
              <a:ea typeface="Muli Light"/>
              <a:cs typeface="Muli Light"/>
              <a:sym typeface="Muli Light"/>
            </a:endParaRPr>
          </a:p>
          <a:p>
            <a:pPr indent="-304800" lvl="2" marL="13716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cat</a:t>
            </a:r>
            <a:endParaRPr sz="1200">
              <a:solidFill>
                <a:srgbClr val="000000"/>
              </a:solidFill>
              <a:latin typeface="Muli Light"/>
              <a:ea typeface="Muli Light"/>
              <a:cs typeface="Muli Light"/>
              <a:sym typeface="Muli Light"/>
            </a:endParaRPr>
          </a:p>
          <a:p>
            <a:pPr indent="-304800" lvl="2" marL="13716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put</a:t>
            </a:r>
            <a:endParaRPr sz="1200">
              <a:solidFill>
                <a:srgbClr val="000000"/>
              </a:solidFill>
              <a:latin typeface="Muli Light"/>
              <a:ea typeface="Muli Light"/>
              <a:cs typeface="Muli Light"/>
              <a:sym typeface="Muli Light"/>
            </a:endParaRPr>
          </a:p>
          <a:p>
            <a:pPr indent="-304800" lvl="2" marL="13716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get</a:t>
            </a:r>
            <a:endParaRPr sz="1200">
              <a:solidFill>
                <a:srgbClr val="000000"/>
              </a:solidFill>
              <a:latin typeface="Muli Light"/>
              <a:ea typeface="Muli Light"/>
              <a:cs typeface="Muli Light"/>
              <a:sym typeface="Muli Light"/>
            </a:endParaRPr>
          </a:p>
          <a:p>
            <a:pPr indent="-304800" lvl="2" marL="13716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Rm</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Also accessible via Java APIs</a:t>
            </a:r>
            <a:endParaRPr sz="1200">
              <a:solidFill>
                <a:srgbClr val="000000"/>
              </a:solidFill>
              <a:latin typeface="Muli Light"/>
              <a:ea typeface="Muli Light"/>
              <a:cs typeface="Muli Light"/>
              <a:sym typeface="Muli Light"/>
            </a:endParaRPr>
          </a:p>
          <a:p>
            <a:pPr indent="0" lvl="0" marL="0" rtl="0" algn="l">
              <a:lnSpc>
                <a:spcPct val="150000"/>
              </a:lnSpc>
              <a:spcBef>
                <a:spcPts val="0"/>
              </a:spcBef>
              <a:spcAft>
                <a:spcPts val="0"/>
              </a:spcAft>
              <a:buNone/>
            </a:pPr>
            <a:r>
              <a:t/>
            </a:r>
            <a:endParaRPr sz="1400">
              <a:latin typeface="Muli"/>
              <a:ea typeface="Muli"/>
              <a:cs typeface="Muli"/>
              <a:sym typeface="Muli"/>
            </a:endParaRPr>
          </a:p>
          <a:p>
            <a:pPr indent="0" lvl="0" marL="0" rtl="0" algn="l">
              <a:lnSpc>
                <a:spcPct val="150000"/>
              </a:lnSpc>
              <a:spcBef>
                <a:spcPts val="0"/>
              </a:spcBef>
              <a:spcAft>
                <a:spcPts val="0"/>
              </a:spcAft>
              <a:buNone/>
            </a:pPr>
            <a:r>
              <a:t/>
            </a:r>
            <a:endParaRPr sz="1400">
              <a:latin typeface="Muli"/>
              <a:ea typeface="Muli"/>
              <a:cs typeface="Muli"/>
              <a:sym typeface="Mul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2000">
                <a:solidFill>
                  <a:srgbClr val="000000"/>
                </a:solidFill>
                <a:latin typeface="Muli ExtraLight"/>
                <a:ea typeface="Muli ExtraLight"/>
                <a:cs typeface="Muli ExtraLight"/>
                <a:sym typeface="Muli ExtraLight"/>
              </a:rPr>
              <a:t>hadoop fs</a:t>
            </a:r>
            <a:endParaRPr sz="2000">
              <a:solidFill>
                <a:srgbClr val="000000"/>
              </a:solidFill>
              <a:latin typeface="Muli ExtraLight"/>
              <a:ea typeface="Muli ExtraLight"/>
              <a:cs typeface="Muli ExtraLight"/>
              <a:sym typeface="Muli ExtraLight"/>
            </a:endParaRPr>
          </a:p>
          <a:p>
            <a:pPr indent="0" lvl="0" marL="0" marR="0" rtl="0" algn="l">
              <a:lnSpc>
                <a:spcPct val="100000"/>
              </a:lnSpc>
              <a:spcBef>
                <a:spcPts val="0"/>
              </a:spcBef>
              <a:spcAft>
                <a:spcPts val="0"/>
              </a:spcAft>
              <a:buNone/>
            </a:pPr>
            <a:r>
              <a:t/>
            </a:r>
            <a:endParaRPr sz="2000">
              <a:solidFill>
                <a:srgbClr val="000000"/>
              </a:solidFill>
              <a:latin typeface="Muli ExtraLight"/>
              <a:ea typeface="Muli ExtraLight"/>
              <a:cs typeface="Muli ExtraLight"/>
              <a:sym typeface="Muli ExtraLight"/>
            </a:endParaRPr>
          </a:p>
        </p:txBody>
      </p:sp>
      <p:pic>
        <p:nvPicPr>
          <p:cNvPr id="327" name="Google Shape;327;p46"/>
          <p:cNvPicPr preferRelativeResize="0"/>
          <p:nvPr/>
        </p:nvPicPr>
        <p:blipFill>
          <a:blip r:embed="rId3">
            <a:alphaModFix/>
          </a:blip>
          <a:stretch>
            <a:fillRect/>
          </a:stretch>
        </p:blipFill>
        <p:spPr>
          <a:xfrm>
            <a:off x="1381125" y="960100"/>
            <a:ext cx="6381750" cy="3552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2000">
                <a:solidFill>
                  <a:srgbClr val="000000"/>
                </a:solidFill>
                <a:latin typeface="Muli ExtraLight"/>
                <a:ea typeface="Muli ExtraLight"/>
                <a:cs typeface="Muli ExtraLight"/>
                <a:sym typeface="Muli ExtraLight"/>
              </a:rPr>
              <a:t>hadoop fs –put</a:t>
            </a:r>
            <a:endParaRPr sz="2000">
              <a:solidFill>
                <a:srgbClr val="000000"/>
              </a:solidFill>
              <a:latin typeface="Muli ExtraLight"/>
              <a:ea typeface="Muli ExtraLight"/>
              <a:cs typeface="Muli ExtraLight"/>
              <a:sym typeface="Muli ExtraLight"/>
            </a:endParaRPr>
          </a:p>
          <a:p>
            <a:pPr indent="0" lvl="0" marL="0" marR="0" rtl="0" algn="l">
              <a:lnSpc>
                <a:spcPct val="100000"/>
              </a:lnSpc>
              <a:spcBef>
                <a:spcPts val="0"/>
              </a:spcBef>
              <a:spcAft>
                <a:spcPts val="0"/>
              </a:spcAft>
              <a:buNone/>
            </a:pPr>
            <a:r>
              <a:t/>
            </a:r>
            <a:endParaRPr sz="2000">
              <a:solidFill>
                <a:srgbClr val="000000"/>
              </a:solidFill>
              <a:latin typeface="Muli ExtraLight"/>
              <a:ea typeface="Muli ExtraLight"/>
              <a:cs typeface="Muli ExtraLight"/>
              <a:sym typeface="Muli ExtraLight"/>
            </a:endParaRPr>
          </a:p>
        </p:txBody>
      </p:sp>
      <p:pic>
        <p:nvPicPr>
          <p:cNvPr id="333" name="Google Shape;333;p47"/>
          <p:cNvPicPr preferRelativeResize="0"/>
          <p:nvPr/>
        </p:nvPicPr>
        <p:blipFill>
          <a:blip r:embed="rId3">
            <a:alphaModFix/>
          </a:blip>
          <a:stretch>
            <a:fillRect/>
          </a:stretch>
        </p:blipFill>
        <p:spPr>
          <a:xfrm>
            <a:off x="1384875" y="1211775"/>
            <a:ext cx="6600825" cy="3441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2000">
                <a:solidFill>
                  <a:srgbClr val="000000"/>
                </a:solidFill>
                <a:latin typeface="Muli ExtraLight"/>
                <a:ea typeface="Muli ExtraLight"/>
                <a:cs typeface="Muli ExtraLight"/>
                <a:sym typeface="Muli ExtraLight"/>
              </a:rPr>
              <a:t>hadoop fs –get </a:t>
            </a:r>
            <a:endParaRPr sz="2000">
              <a:solidFill>
                <a:srgbClr val="000000"/>
              </a:solidFill>
              <a:latin typeface="Muli ExtraLight"/>
              <a:ea typeface="Muli ExtraLight"/>
              <a:cs typeface="Muli ExtraLight"/>
              <a:sym typeface="Muli ExtraLight"/>
            </a:endParaRPr>
          </a:p>
          <a:p>
            <a:pPr indent="0" lvl="0" marL="0" marR="0" rtl="0" algn="l">
              <a:lnSpc>
                <a:spcPct val="100000"/>
              </a:lnSpc>
              <a:spcBef>
                <a:spcPts val="0"/>
              </a:spcBef>
              <a:spcAft>
                <a:spcPts val="0"/>
              </a:spcAft>
              <a:buNone/>
            </a:pPr>
            <a:r>
              <a:t/>
            </a:r>
            <a:endParaRPr sz="2000">
              <a:solidFill>
                <a:srgbClr val="000000"/>
              </a:solidFill>
              <a:latin typeface="Muli ExtraLight"/>
              <a:ea typeface="Muli ExtraLight"/>
              <a:cs typeface="Muli ExtraLight"/>
              <a:sym typeface="Muli ExtraLight"/>
            </a:endParaRPr>
          </a:p>
        </p:txBody>
      </p:sp>
      <p:pic>
        <p:nvPicPr>
          <p:cNvPr id="339" name="Google Shape;339;p48"/>
          <p:cNvPicPr preferRelativeResize="0"/>
          <p:nvPr/>
        </p:nvPicPr>
        <p:blipFill>
          <a:blip r:embed="rId3">
            <a:alphaModFix/>
          </a:blip>
          <a:stretch>
            <a:fillRect/>
          </a:stretch>
        </p:blipFill>
        <p:spPr>
          <a:xfrm>
            <a:off x="1357313" y="866775"/>
            <a:ext cx="6429375" cy="3409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2"/>
          <p:cNvSpPr txBox="1"/>
          <p:nvPr>
            <p:ph idx="1" type="body"/>
          </p:nvPr>
        </p:nvSpPr>
        <p:spPr>
          <a:xfrm>
            <a:off x="452900" y="1350575"/>
            <a:ext cx="3999900" cy="94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rgbClr val="FA7900"/>
                </a:solidFill>
                <a:latin typeface="Muli Light"/>
                <a:ea typeface="Muli Light"/>
                <a:cs typeface="Muli Light"/>
                <a:sym typeface="Muli Light"/>
              </a:rPr>
              <a:t>Robert Sanders</a:t>
            </a:r>
            <a:endParaRPr sz="1200">
              <a:solidFill>
                <a:srgbClr val="FA7900"/>
              </a:solidFill>
              <a:latin typeface="Muli Light"/>
              <a:ea typeface="Muli Light"/>
              <a:cs typeface="Muli Light"/>
              <a:sym typeface="Muli Light"/>
            </a:endParaRPr>
          </a:p>
          <a:p>
            <a:pPr indent="0" lvl="0" marL="0" rtl="0" algn="l">
              <a:lnSpc>
                <a:spcPct val="100000"/>
              </a:lnSpc>
              <a:spcBef>
                <a:spcPts val="1600"/>
              </a:spcBef>
              <a:spcAft>
                <a:spcPts val="0"/>
              </a:spcAft>
              <a:buClr>
                <a:schemeClr val="dk1"/>
              </a:buClr>
              <a:buSzPts val="1100"/>
              <a:buFont typeface="Arial"/>
              <a:buNone/>
            </a:pPr>
            <a:r>
              <a:rPr lang="en" sz="1200">
                <a:solidFill>
                  <a:schemeClr val="dk1"/>
                </a:solidFill>
                <a:latin typeface="Muli Light"/>
                <a:ea typeface="Muli Light"/>
                <a:cs typeface="Muli Light"/>
                <a:sym typeface="Muli Light"/>
              </a:rPr>
              <a:t>Big Data Manager and Engineer</a:t>
            </a:r>
            <a:endParaRPr sz="1200">
              <a:solidFill>
                <a:schemeClr val="dk1"/>
              </a:solidFill>
              <a:latin typeface="Muli Light"/>
              <a:ea typeface="Muli Light"/>
              <a:cs typeface="Muli Light"/>
              <a:sym typeface="Muli Light"/>
            </a:endParaRPr>
          </a:p>
          <a:p>
            <a:pPr indent="0" lvl="0" marL="0" rtl="0" algn="l">
              <a:lnSpc>
                <a:spcPct val="100000"/>
              </a:lnSpc>
              <a:spcBef>
                <a:spcPts val="1600"/>
              </a:spcBef>
              <a:spcAft>
                <a:spcPts val="0"/>
              </a:spcAft>
              <a:buClr>
                <a:schemeClr val="dk1"/>
              </a:buClr>
              <a:buSzPts val="1100"/>
              <a:buFont typeface="Arial"/>
              <a:buNone/>
            </a:pPr>
            <a:r>
              <a:rPr lang="en" sz="1200" u="sng">
                <a:solidFill>
                  <a:schemeClr val="hlink"/>
                </a:solidFill>
                <a:latin typeface="Muli Light"/>
                <a:ea typeface="Muli Light"/>
                <a:cs typeface="Muli Light"/>
                <a:sym typeface="Muli Light"/>
                <a:hlinkClick r:id="rId3"/>
              </a:rPr>
              <a:t>robert@clairvoyantsoft.com</a:t>
            </a:r>
            <a:r>
              <a:rPr lang="en" sz="1200">
                <a:solidFill>
                  <a:schemeClr val="dk1"/>
                </a:solidFill>
                <a:latin typeface="Muli Light"/>
                <a:ea typeface="Muli Light"/>
                <a:cs typeface="Muli Light"/>
                <a:sym typeface="Muli Light"/>
              </a:rPr>
              <a:t> </a:t>
            </a:r>
            <a:endParaRPr sz="1200">
              <a:solidFill>
                <a:schemeClr val="dk1"/>
              </a:solidFill>
              <a:latin typeface="Muli Light"/>
              <a:ea typeface="Muli Light"/>
              <a:cs typeface="Muli Light"/>
              <a:sym typeface="Muli Light"/>
            </a:endParaRPr>
          </a:p>
          <a:p>
            <a:pPr indent="0" lvl="0" marL="0" rtl="0" algn="l">
              <a:spcBef>
                <a:spcPts val="1600"/>
              </a:spcBef>
              <a:spcAft>
                <a:spcPts val="0"/>
              </a:spcAft>
              <a:buClr>
                <a:schemeClr val="dk1"/>
              </a:buClr>
              <a:buSzPts val="1100"/>
              <a:buFont typeface="Arial"/>
              <a:buNone/>
            </a:pPr>
            <a:r>
              <a:t/>
            </a:r>
            <a:endParaRPr>
              <a:latin typeface="Muli"/>
              <a:ea typeface="Muli"/>
              <a:cs typeface="Muli"/>
              <a:sym typeface="Muli"/>
            </a:endParaRPr>
          </a:p>
          <a:p>
            <a:pPr indent="0" lvl="0" marL="0" rtl="0" algn="l">
              <a:spcBef>
                <a:spcPts val="1600"/>
              </a:spcBef>
              <a:spcAft>
                <a:spcPts val="1600"/>
              </a:spcAft>
              <a:buNone/>
            </a:pPr>
            <a:r>
              <a:t/>
            </a:r>
            <a:endParaRPr sz="2400"/>
          </a:p>
        </p:txBody>
      </p:sp>
      <p:sp>
        <p:nvSpPr>
          <p:cNvPr id="166" name="Google Shape;166;p22"/>
          <p:cNvSpPr txBox="1"/>
          <p:nvPr/>
        </p:nvSpPr>
        <p:spPr>
          <a:xfrm>
            <a:off x="452900" y="2633750"/>
            <a:ext cx="3171900" cy="1737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900">
                <a:solidFill>
                  <a:schemeClr val="dk1"/>
                </a:solidFill>
                <a:latin typeface="Muli Light"/>
                <a:ea typeface="Muli Light"/>
                <a:cs typeface="Muli Light"/>
                <a:sym typeface="Muli Light"/>
              </a:rPr>
              <a:t>Robert Sanders is an Engineering Manager at  Clairvoyant. In his day job, Robert wears multiple hats and goes back and forth between Architecting and Engineering large scale Data platforms. Robert has deep background in enterprise systems, initially working on fullstack implementations and then focusing on building Data Management Platforms.</a:t>
            </a:r>
            <a:endParaRPr sz="900">
              <a:solidFill>
                <a:schemeClr val="dk1"/>
              </a:solidFill>
              <a:latin typeface="Muli Light"/>
              <a:ea typeface="Muli Light"/>
              <a:cs typeface="Muli Light"/>
              <a:sym typeface="Muli Light"/>
            </a:endParaRPr>
          </a:p>
        </p:txBody>
      </p:sp>
      <p:sp>
        <p:nvSpPr>
          <p:cNvPr id="167" name="Google Shape;167;p22"/>
          <p:cNvSpPr txBox="1"/>
          <p:nvPr>
            <p:ph idx="1" type="body"/>
          </p:nvPr>
        </p:nvSpPr>
        <p:spPr>
          <a:xfrm>
            <a:off x="4683900" y="1350575"/>
            <a:ext cx="3999900" cy="94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rgbClr val="FA7900"/>
                </a:solidFill>
                <a:latin typeface="Muli Light"/>
                <a:ea typeface="Muli Light"/>
                <a:cs typeface="Muli Light"/>
                <a:sym typeface="Muli Light"/>
              </a:rPr>
              <a:t>Satya </a:t>
            </a:r>
            <a:r>
              <a:rPr lang="en" sz="1200">
                <a:solidFill>
                  <a:srgbClr val="FA7900"/>
                </a:solidFill>
                <a:latin typeface="Muli Light"/>
                <a:ea typeface="Muli Light"/>
                <a:cs typeface="Muli Light"/>
                <a:sym typeface="Muli Light"/>
              </a:rPr>
              <a:t>Mudiam</a:t>
            </a:r>
            <a:endParaRPr sz="1200">
              <a:solidFill>
                <a:srgbClr val="FA7900"/>
              </a:solidFill>
              <a:latin typeface="Muli Light"/>
              <a:ea typeface="Muli Light"/>
              <a:cs typeface="Muli Light"/>
              <a:sym typeface="Muli Light"/>
            </a:endParaRPr>
          </a:p>
          <a:p>
            <a:pPr indent="0" lvl="0" marL="0" rtl="0" algn="l">
              <a:lnSpc>
                <a:spcPct val="100000"/>
              </a:lnSpc>
              <a:spcBef>
                <a:spcPts val="1600"/>
              </a:spcBef>
              <a:spcAft>
                <a:spcPts val="0"/>
              </a:spcAft>
              <a:buClr>
                <a:schemeClr val="dk1"/>
              </a:buClr>
              <a:buSzPts val="1100"/>
              <a:buFont typeface="Arial"/>
              <a:buNone/>
            </a:pPr>
            <a:r>
              <a:rPr lang="en" sz="1200">
                <a:solidFill>
                  <a:schemeClr val="dk1"/>
                </a:solidFill>
                <a:latin typeface="Muli Light"/>
                <a:ea typeface="Muli Light"/>
                <a:cs typeface="Muli Light"/>
                <a:sym typeface="Muli Light"/>
              </a:rPr>
              <a:t>Engineering Manager</a:t>
            </a:r>
            <a:endParaRPr sz="1200">
              <a:solidFill>
                <a:schemeClr val="dk1"/>
              </a:solidFill>
              <a:latin typeface="Muli Light"/>
              <a:ea typeface="Muli Light"/>
              <a:cs typeface="Muli Light"/>
              <a:sym typeface="Muli Light"/>
            </a:endParaRPr>
          </a:p>
          <a:p>
            <a:pPr indent="0" lvl="0" marL="0" rtl="0" algn="l">
              <a:lnSpc>
                <a:spcPct val="100000"/>
              </a:lnSpc>
              <a:spcBef>
                <a:spcPts val="1600"/>
              </a:spcBef>
              <a:spcAft>
                <a:spcPts val="0"/>
              </a:spcAft>
              <a:buClr>
                <a:schemeClr val="dk1"/>
              </a:buClr>
              <a:buSzPts val="1100"/>
              <a:buFont typeface="Arial"/>
              <a:buNone/>
            </a:pPr>
            <a:r>
              <a:rPr lang="en" sz="1200" u="sng">
                <a:solidFill>
                  <a:schemeClr val="hlink"/>
                </a:solidFill>
                <a:latin typeface="Muli Light"/>
                <a:ea typeface="Muli Light"/>
                <a:cs typeface="Muli Light"/>
                <a:sym typeface="Muli Light"/>
                <a:hlinkClick r:id="rId4"/>
              </a:rPr>
              <a:t>satya@clairvoyantsoft.com</a:t>
            </a:r>
            <a:r>
              <a:rPr lang="en" sz="1200">
                <a:solidFill>
                  <a:schemeClr val="dk1"/>
                </a:solidFill>
                <a:latin typeface="Muli Light"/>
                <a:ea typeface="Muli Light"/>
                <a:cs typeface="Muli Light"/>
                <a:sym typeface="Muli Light"/>
              </a:rPr>
              <a:t> </a:t>
            </a:r>
            <a:endParaRPr sz="1200">
              <a:solidFill>
                <a:schemeClr val="dk1"/>
              </a:solidFill>
              <a:latin typeface="Muli Light"/>
              <a:ea typeface="Muli Light"/>
              <a:cs typeface="Muli Light"/>
              <a:sym typeface="Muli Light"/>
            </a:endParaRPr>
          </a:p>
          <a:p>
            <a:pPr indent="0" lvl="0" marL="0" rtl="0" algn="l">
              <a:spcBef>
                <a:spcPts val="1600"/>
              </a:spcBef>
              <a:spcAft>
                <a:spcPts val="0"/>
              </a:spcAft>
              <a:buClr>
                <a:schemeClr val="dk1"/>
              </a:buClr>
              <a:buSzPts val="1100"/>
              <a:buFont typeface="Arial"/>
              <a:buNone/>
            </a:pPr>
            <a:r>
              <a:t/>
            </a:r>
            <a:endParaRPr>
              <a:latin typeface="Muli"/>
              <a:ea typeface="Muli"/>
              <a:cs typeface="Muli"/>
              <a:sym typeface="Muli"/>
            </a:endParaRPr>
          </a:p>
          <a:p>
            <a:pPr indent="0" lvl="0" marL="0" rtl="0" algn="l">
              <a:spcBef>
                <a:spcPts val="1600"/>
              </a:spcBef>
              <a:spcAft>
                <a:spcPts val="1600"/>
              </a:spcAft>
              <a:buNone/>
            </a:pPr>
            <a:r>
              <a:t/>
            </a:r>
            <a:endParaRPr sz="2400"/>
          </a:p>
        </p:txBody>
      </p:sp>
      <p:sp>
        <p:nvSpPr>
          <p:cNvPr id="168" name="Google Shape;168;p22"/>
          <p:cNvSpPr txBox="1"/>
          <p:nvPr/>
        </p:nvSpPr>
        <p:spPr>
          <a:xfrm>
            <a:off x="4683900" y="2633750"/>
            <a:ext cx="3171900" cy="1737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900">
                <a:solidFill>
                  <a:schemeClr val="dk2"/>
                </a:solidFill>
                <a:latin typeface="Muli"/>
                <a:ea typeface="Muli"/>
                <a:cs typeface="Muli"/>
                <a:sym typeface="Muli"/>
              </a:rPr>
              <a:t>Passionate about designing and building enterprise solutions using Big Data and Predictive Analytics.</a:t>
            </a:r>
            <a:endParaRPr sz="900">
              <a:solidFill>
                <a:schemeClr val="dk1"/>
              </a:solidFill>
              <a:latin typeface="Muli Light"/>
              <a:ea typeface="Muli Light"/>
              <a:cs typeface="Muli Light"/>
              <a:sym typeface="Muli Light"/>
            </a:endParaRPr>
          </a:p>
        </p:txBody>
      </p:sp>
      <p:pic>
        <p:nvPicPr>
          <p:cNvPr id="169" name="Google Shape;169;p22"/>
          <p:cNvPicPr preferRelativeResize="0"/>
          <p:nvPr/>
        </p:nvPicPr>
        <p:blipFill rotWithShape="1">
          <a:blip r:embed="rId5">
            <a:alphaModFix/>
          </a:blip>
          <a:srcRect b="823" l="0" r="0" t="0"/>
          <a:stretch/>
        </p:blipFill>
        <p:spPr>
          <a:xfrm>
            <a:off x="7082400" y="1357925"/>
            <a:ext cx="859500" cy="859500"/>
          </a:xfrm>
          <a:prstGeom prst="ellipse">
            <a:avLst/>
          </a:prstGeom>
          <a:noFill/>
          <a:ln>
            <a:noFill/>
          </a:ln>
        </p:spPr>
      </p:pic>
      <p:pic>
        <p:nvPicPr>
          <p:cNvPr id="170" name="Google Shape;170;p22"/>
          <p:cNvPicPr preferRelativeResize="0"/>
          <p:nvPr/>
        </p:nvPicPr>
        <p:blipFill>
          <a:blip r:embed="rId6">
            <a:alphaModFix/>
          </a:blip>
          <a:stretch>
            <a:fillRect/>
          </a:stretch>
        </p:blipFill>
        <p:spPr>
          <a:xfrm>
            <a:off x="3228750" y="1350575"/>
            <a:ext cx="859500" cy="859500"/>
          </a:xfrm>
          <a:prstGeom prst="flowChartConnector">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9"/>
          <p:cNvSpPr txBox="1"/>
          <p:nvPr>
            <p:ph type="title"/>
          </p:nvPr>
        </p:nvSpPr>
        <p:spPr>
          <a:xfrm>
            <a:off x="2325450" y="1715400"/>
            <a:ext cx="4493100" cy="17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Hands-On: HDFS</a:t>
            </a:r>
            <a:endParaRPr/>
          </a:p>
        </p:txBody>
      </p:sp>
      <p:sp>
        <p:nvSpPr>
          <p:cNvPr id="345" name="Google Shape;345;p49"/>
          <p:cNvSpPr txBox="1"/>
          <p:nvPr>
            <p:ph idx="12" type="sldNum"/>
          </p:nvPr>
        </p:nvSpPr>
        <p:spPr>
          <a:xfrm>
            <a:off x="8208023" y="4674263"/>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latin typeface="Muli Light"/>
                <a:ea typeface="Muli Light"/>
                <a:cs typeface="Muli Light"/>
                <a:sym typeface="Muli Light"/>
              </a:rPr>
              <a:t> </a:t>
            </a: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0"/>
          <p:cNvSpPr txBox="1"/>
          <p:nvPr>
            <p:ph type="title"/>
          </p:nvPr>
        </p:nvSpPr>
        <p:spPr>
          <a:xfrm>
            <a:off x="2325450" y="1715400"/>
            <a:ext cx="4493100" cy="17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MapReduce</a:t>
            </a:r>
            <a:endParaRPr/>
          </a:p>
        </p:txBody>
      </p:sp>
      <p:sp>
        <p:nvSpPr>
          <p:cNvPr id="351" name="Google Shape;351;p50"/>
          <p:cNvSpPr txBox="1"/>
          <p:nvPr>
            <p:ph idx="12" type="sldNum"/>
          </p:nvPr>
        </p:nvSpPr>
        <p:spPr>
          <a:xfrm>
            <a:off x="8208023" y="4674263"/>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latin typeface="Muli Light"/>
                <a:ea typeface="Muli Light"/>
                <a:cs typeface="Muli Light"/>
                <a:sym typeface="Muli Light"/>
              </a:rPr>
              <a:t> </a:t>
            </a: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2000">
                <a:solidFill>
                  <a:srgbClr val="000000"/>
                </a:solidFill>
                <a:latin typeface="Muli ExtraLight"/>
                <a:ea typeface="Muli ExtraLight"/>
                <a:cs typeface="Muli ExtraLight"/>
                <a:sym typeface="Muli ExtraLight"/>
              </a:rPr>
              <a:t>MapReduce</a:t>
            </a:r>
            <a:endParaRPr sz="2000">
              <a:solidFill>
                <a:srgbClr val="000000"/>
              </a:solidFill>
              <a:latin typeface="Muli ExtraLight"/>
              <a:ea typeface="Muli ExtraLight"/>
              <a:cs typeface="Muli ExtraLight"/>
              <a:sym typeface="Muli ExtraLight"/>
            </a:endParaRPr>
          </a:p>
          <a:p>
            <a:pPr indent="0" lvl="0" marL="0" marR="0" rtl="0" algn="l">
              <a:lnSpc>
                <a:spcPct val="100000"/>
              </a:lnSpc>
              <a:spcBef>
                <a:spcPts val="0"/>
              </a:spcBef>
              <a:spcAft>
                <a:spcPts val="0"/>
              </a:spcAft>
              <a:buNone/>
            </a:pPr>
            <a:r>
              <a:t/>
            </a:r>
            <a:endParaRPr sz="2000">
              <a:solidFill>
                <a:srgbClr val="000000"/>
              </a:solidFill>
              <a:latin typeface="Muli ExtraLight"/>
              <a:ea typeface="Muli ExtraLight"/>
              <a:cs typeface="Muli ExtraLight"/>
              <a:sym typeface="Muli ExtraLight"/>
            </a:endParaRPr>
          </a:p>
        </p:txBody>
      </p:sp>
      <p:sp>
        <p:nvSpPr>
          <p:cNvPr id="357" name="Google Shape;357;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OK, You have data in HDFS, what next?</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Process the data via </a:t>
            </a:r>
            <a:r>
              <a:rPr lang="en" sz="1200">
                <a:solidFill>
                  <a:srgbClr val="000000"/>
                </a:solidFill>
                <a:latin typeface="Muli Light"/>
                <a:ea typeface="Muli Light"/>
                <a:cs typeface="Muli Light"/>
                <a:sym typeface="Muli Light"/>
              </a:rPr>
              <a:t>MapReduce!</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Parallel processing for large amounts of data</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Map function, Reduce function</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Data Locality</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Code is shipped to the node closest to data</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Java, Python, Ruby, Scala and more</a:t>
            </a:r>
            <a:endParaRPr sz="1400">
              <a:latin typeface="Muli"/>
              <a:ea typeface="Muli"/>
              <a:cs typeface="Muli"/>
              <a:sym typeface="Mul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2000">
                <a:solidFill>
                  <a:srgbClr val="000000"/>
                </a:solidFill>
                <a:latin typeface="Muli ExtraLight"/>
                <a:ea typeface="Muli ExtraLight"/>
                <a:cs typeface="Muli ExtraLight"/>
                <a:sym typeface="Muli ExtraLight"/>
              </a:rPr>
              <a:t>MapReduce Features</a:t>
            </a:r>
            <a:endParaRPr sz="2000">
              <a:solidFill>
                <a:srgbClr val="000000"/>
              </a:solidFill>
              <a:latin typeface="Muli ExtraLight"/>
              <a:ea typeface="Muli ExtraLight"/>
              <a:cs typeface="Muli ExtraLight"/>
              <a:sym typeface="Muli ExtraLight"/>
            </a:endParaRPr>
          </a:p>
          <a:p>
            <a:pPr indent="0" lvl="0" marL="0" marR="0" rtl="0" algn="l">
              <a:lnSpc>
                <a:spcPct val="100000"/>
              </a:lnSpc>
              <a:spcBef>
                <a:spcPts val="0"/>
              </a:spcBef>
              <a:spcAft>
                <a:spcPts val="0"/>
              </a:spcAft>
              <a:buNone/>
            </a:pPr>
            <a:r>
              <a:t/>
            </a:r>
            <a:endParaRPr sz="2000">
              <a:solidFill>
                <a:srgbClr val="000000"/>
              </a:solidFill>
              <a:latin typeface="Muli ExtraLight"/>
              <a:ea typeface="Muli ExtraLight"/>
              <a:cs typeface="Muli ExtraLight"/>
              <a:sym typeface="Muli ExtraLight"/>
            </a:endParaRPr>
          </a:p>
        </p:txBody>
      </p:sp>
      <p:sp>
        <p:nvSpPr>
          <p:cNvPr id="363" name="Google Shape;363;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Automatic parallelization and distribution</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Fault-tolerance</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Status and monitoring tools</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Clean abstraction for programmer</a:t>
            </a:r>
            <a:r>
              <a:rPr lang="en" sz="1200">
                <a:solidFill>
                  <a:srgbClr val="000000"/>
                </a:solidFill>
                <a:latin typeface="Muli Light"/>
                <a:ea typeface="Muli Light"/>
                <a:cs typeface="Muli Light"/>
                <a:sym typeface="Muli Light"/>
              </a:rPr>
              <a:t>s</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MapReduce programs usually written in Java (Hadoop Streaming)</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Abstracts all the </a:t>
            </a:r>
            <a:r>
              <a:rPr lang="en" sz="1200">
                <a:solidFill>
                  <a:srgbClr val="000000"/>
                </a:solidFill>
                <a:latin typeface="Muli Light"/>
                <a:ea typeface="Muli Light"/>
                <a:cs typeface="Muli Light"/>
                <a:sym typeface="Muli Light"/>
              </a:rPr>
              <a:t>housekeeping</a:t>
            </a:r>
            <a:r>
              <a:rPr lang="en" sz="1200">
                <a:solidFill>
                  <a:srgbClr val="000000"/>
                </a:solidFill>
                <a:latin typeface="Muli Light"/>
                <a:ea typeface="Muli Light"/>
                <a:cs typeface="Muli Light"/>
                <a:sym typeface="Muli Light"/>
              </a:rPr>
              <a:t> activities from developers</a:t>
            </a:r>
            <a:endParaRPr sz="1200">
              <a:solidFill>
                <a:srgbClr val="000000"/>
              </a:solidFill>
              <a:latin typeface="Muli Light"/>
              <a:ea typeface="Muli Light"/>
              <a:cs typeface="Muli Light"/>
              <a:sym typeface="Muli Light"/>
            </a:endParaRPr>
          </a:p>
          <a:p>
            <a:pPr indent="0" lvl="0" marL="457200" rtl="0" algn="l">
              <a:lnSpc>
                <a:spcPct val="150000"/>
              </a:lnSpc>
              <a:spcBef>
                <a:spcPts val="0"/>
              </a:spcBef>
              <a:spcAft>
                <a:spcPts val="0"/>
              </a:spcAft>
              <a:buNone/>
            </a:pPr>
            <a:r>
              <a:t/>
            </a:r>
            <a:endParaRPr sz="1400">
              <a:latin typeface="Muli"/>
              <a:ea typeface="Muli"/>
              <a:cs typeface="Muli"/>
              <a:sym typeface="Mul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2000">
                <a:solidFill>
                  <a:srgbClr val="000000"/>
                </a:solidFill>
                <a:latin typeface="Muli ExtraLight"/>
                <a:ea typeface="Muli ExtraLight"/>
                <a:cs typeface="Muli ExtraLight"/>
                <a:sym typeface="Muli ExtraLight"/>
              </a:rPr>
              <a:t>WordCount MapReduce</a:t>
            </a:r>
            <a:endParaRPr sz="2000">
              <a:solidFill>
                <a:srgbClr val="000000"/>
              </a:solidFill>
              <a:latin typeface="Muli ExtraLight"/>
              <a:ea typeface="Muli ExtraLight"/>
              <a:cs typeface="Muli ExtraLight"/>
              <a:sym typeface="Muli ExtraLight"/>
            </a:endParaRPr>
          </a:p>
          <a:p>
            <a:pPr indent="0" lvl="0" marL="0" marR="0" rtl="0" algn="l">
              <a:lnSpc>
                <a:spcPct val="100000"/>
              </a:lnSpc>
              <a:spcBef>
                <a:spcPts val="0"/>
              </a:spcBef>
              <a:spcAft>
                <a:spcPts val="0"/>
              </a:spcAft>
              <a:buNone/>
            </a:pPr>
            <a:r>
              <a:t/>
            </a:r>
            <a:endParaRPr sz="2000">
              <a:solidFill>
                <a:srgbClr val="000000"/>
              </a:solidFill>
              <a:latin typeface="Muli ExtraLight"/>
              <a:ea typeface="Muli ExtraLight"/>
              <a:cs typeface="Muli ExtraLight"/>
              <a:sym typeface="Muli ExtraLight"/>
            </a:endParaRPr>
          </a:p>
        </p:txBody>
      </p:sp>
      <p:pic>
        <p:nvPicPr>
          <p:cNvPr id="369" name="Google Shape;369;p53"/>
          <p:cNvPicPr preferRelativeResize="0"/>
          <p:nvPr/>
        </p:nvPicPr>
        <p:blipFill>
          <a:blip r:embed="rId3">
            <a:alphaModFix/>
          </a:blip>
          <a:stretch>
            <a:fillRect/>
          </a:stretch>
        </p:blipFill>
        <p:spPr>
          <a:xfrm>
            <a:off x="1485900" y="817299"/>
            <a:ext cx="6172200" cy="3966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2000">
                <a:solidFill>
                  <a:srgbClr val="000000"/>
                </a:solidFill>
                <a:latin typeface="Muli ExtraLight"/>
                <a:ea typeface="Muli ExtraLight"/>
                <a:cs typeface="Muli ExtraLight"/>
                <a:sym typeface="Muli ExtraLight"/>
              </a:rPr>
              <a:t>MapReduce</a:t>
            </a:r>
            <a:endParaRPr sz="2000">
              <a:solidFill>
                <a:srgbClr val="000000"/>
              </a:solidFill>
              <a:latin typeface="Muli ExtraLight"/>
              <a:ea typeface="Muli ExtraLight"/>
              <a:cs typeface="Muli ExtraLight"/>
              <a:sym typeface="Muli ExtraLight"/>
            </a:endParaRPr>
          </a:p>
          <a:p>
            <a:pPr indent="0" lvl="0" marL="0" marR="0" rtl="0" algn="l">
              <a:lnSpc>
                <a:spcPct val="100000"/>
              </a:lnSpc>
              <a:spcBef>
                <a:spcPts val="0"/>
              </a:spcBef>
              <a:spcAft>
                <a:spcPts val="0"/>
              </a:spcAft>
              <a:buClr>
                <a:srgbClr val="000000"/>
              </a:buClr>
              <a:buSzPts val="1100"/>
              <a:buFont typeface="Arial"/>
              <a:buNone/>
            </a:pPr>
            <a:r>
              <a:t/>
            </a:r>
            <a:endParaRPr sz="2000">
              <a:solidFill>
                <a:srgbClr val="000000"/>
              </a:solidFill>
              <a:latin typeface="Muli ExtraLight"/>
              <a:ea typeface="Muli ExtraLight"/>
              <a:cs typeface="Muli ExtraLight"/>
              <a:sym typeface="Muli ExtraLight"/>
            </a:endParaRPr>
          </a:p>
        </p:txBody>
      </p:sp>
      <p:pic>
        <p:nvPicPr>
          <p:cNvPr id="375" name="Google Shape;375;p54"/>
          <p:cNvPicPr preferRelativeResize="0"/>
          <p:nvPr/>
        </p:nvPicPr>
        <p:blipFill>
          <a:blip r:embed="rId3">
            <a:alphaModFix/>
          </a:blip>
          <a:stretch>
            <a:fillRect/>
          </a:stretch>
        </p:blipFill>
        <p:spPr>
          <a:xfrm>
            <a:off x="1391825" y="930575"/>
            <a:ext cx="6522200" cy="3859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Muli ExtraLight"/>
                <a:ea typeface="Muli ExtraLight"/>
                <a:cs typeface="Muli ExtraLight"/>
                <a:sym typeface="Muli ExtraLight"/>
              </a:rPr>
              <a:t>YARN</a:t>
            </a:r>
            <a:endParaRPr/>
          </a:p>
        </p:txBody>
      </p:sp>
      <p:sp>
        <p:nvSpPr>
          <p:cNvPr id="381" name="Google Shape;381;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Muli"/>
              <a:buChar char="●"/>
            </a:pPr>
            <a:r>
              <a:rPr b="1" lang="en" sz="1200">
                <a:solidFill>
                  <a:srgbClr val="000000"/>
                </a:solidFill>
                <a:latin typeface="Muli"/>
                <a:ea typeface="Muli"/>
                <a:cs typeface="Muli"/>
                <a:sym typeface="Muli"/>
              </a:rPr>
              <a:t>Y</a:t>
            </a:r>
            <a:r>
              <a:rPr lang="en" sz="1200">
                <a:solidFill>
                  <a:srgbClr val="000000"/>
                </a:solidFill>
                <a:latin typeface="Muli Light"/>
                <a:ea typeface="Muli Light"/>
                <a:cs typeface="Muli Light"/>
                <a:sym typeface="Muli Light"/>
              </a:rPr>
              <a:t>et </a:t>
            </a:r>
            <a:r>
              <a:rPr b="1" lang="en" sz="1200">
                <a:solidFill>
                  <a:srgbClr val="000000"/>
                </a:solidFill>
                <a:latin typeface="Muli"/>
                <a:ea typeface="Muli"/>
                <a:cs typeface="Muli"/>
                <a:sym typeface="Muli"/>
              </a:rPr>
              <a:t>A</a:t>
            </a:r>
            <a:r>
              <a:rPr lang="en" sz="1200">
                <a:solidFill>
                  <a:srgbClr val="000000"/>
                </a:solidFill>
                <a:latin typeface="Muli Light"/>
                <a:ea typeface="Muli Light"/>
                <a:cs typeface="Muli Light"/>
                <a:sym typeface="Muli Light"/>
              </a:rPr>
              <a:t>nother </a:t>
            </a:r>
            <a:r>
              <a:rPr b="1" lang="en" sz="1200">
                <a:solidFill>
                  <a:srgbClr val="000000"/>
                </a:solidFill>
                <a:latin typeface="Muli"/>
                <a:ea typeface="Muli"/>
                <a:cs typeface="Muli"/>
                <a:sym typeface="Muli"/>
              </a:rPr>
              <a:t>R</a:t>
            </a:r>
            <a:r>
              <a:rPr lang="en" sz="1200">
                <a:solidFill>
                  <a:srgbClr val="000000"/>
                </a:solidFill>
                <a:latin typeface="Muli Light"/>
                <a:ea typeface="Muli Light"/>
                <a:cs typeface="Muli Light"/>
                <a:sym typeface="Muli Light"/>
              </a:rPr>
              <a:t>esource </a:t>
            </a:r>
            <a:r>
              <a:rPr b="1" lang="en" sz="1200">
                <a:solidFill>
                  <a:srgbClr val="000000"/>
                </a:solidFill>
                <a:latin typeface="Muli"/>
                <a:ea typeface="Muli"/>
                <a:cs typeface="Muli"/>
                <a:sym typeface="Muli"/>
              </a:rPr>
              <a:t>N</a:t>
            </a:r>
            <a:r>
              <a:rPr lang="en" sz="1200">
                <a:solidFill>
                  <a:srgbClr val="000000"/>
                </a:solidFill>
                <a:latin typeface="Muli Light"/>
                <a:ea typeface="Muli Light"/>
                <a:cs typeface="Muli Light"/>
                <a:sym typeface="Muli Light"/>
              </a:rPr>
              <a:t>egotiator</a:t>
            </a:r>
            <a:endParaRPr sz="1200">
              <a:solidFill>
                <a:srgbClr val="000000"/>
              </a:solidFill>
              <a:latin typeface="Muli Light"/>
              <a:ea typeface="Muli Light"/>
              <a:cs typeface="Muli Light"/>
              <a:sym typeface="Muli Light"/>
            </a:endParaRPr>
          </a:p>
          <a:p>
            <a:pPr indent="-317500" lvl="0" marL="457200" rtl="0" algn="l">
              <a:lnSpc>
                <a:spcPct val="150000"/>
              </a:lnSpc>
              <a:spcBef>
                <a:spcPts val="0"/>
              </a:spcBef>
              <a:spcAft>
                <a:spcPts val="0"/>
              </a:spcAft>
              <a:buClr>
                <a:schemeClr val="dk1"/>
              </a:buClr>
              <a:buSzPts val="1400"/>
              <a:buFont typeface="Muli"/>
              <a:buChar char="●"/>
            </a:pPr>
            <a:r>
              <a:rPr lang="en" sz="1200">
                <a:solidFill>
                  <a:srgbClr val="000000"/>
                </a:solidFill>
                <a:latin typeface="Muli Light"/>
                <a:ea typeface="Muli Light"/>
                <a:cs typeface="Muli Light"/>
                <a:sym typeface="Muli Light"/>
              </a:rPr>
              <a:t>The fundamental building block to provide distributed compute oriented services across all of Hadoop</a:t>
            </a:r>
            <a:endParaRPr sz="1200">
              <a:solidFill>
                <a:srgbClr val="000000"/>
              </a:solidFill>
              <a:latin typeface="Muli Light"/>
              <a:ea typeface="Muli Light"/>
              <a:cs typeface="Muli Light"/>
              <a:sym typeface="Muli Light"/>
            </a:endParaRPr>
          </a:p>
          <a:p>
            <a:pPr indent="-317500" lvl="0" marL="457200" rtl="0" algn="l">
              <a:lnSpc>
                <a:spcPct val="150000"/>
              </a:lnSpc>
              <a:spcBef>
                <a:spcPts val="0"/>
              </a:spcBef>
              <a:spcAft>
                <a:spcPts val="0"/>
              </a:spcAft>
              <a:buClr>
                <a:schemeClr val="dk1"/>
              </a:buClr>
              <a:buSzPts val="1400"/>
              <a:buFont typeface="Muli"/>
              <a:buChar char="●"/>
            </a:pPr>
            <a:r>
              <a:rPr lang="en" sz="1200">
                <a:solidFill>
                  <a:srgbClr val="000000"/>
                </a:solidFill>
                <a:latin typeface="Muli Light"/>
                <a:ea typeface="Muli Light"/>
                <a:cs typeface="Muli Light"/>
                <a:sym typeface="Muli Light"/>
              </a:rPr>
              <a:t>Imagine a typical Operating System, it serves multiple needs:</a:t>
            </a:r>
            <a:endParaRPr sz="1200">
              <a:solidFill>
                <a:srgbClr val="000000"/>
              </a:solidFill>
              <a:latin typeface="Muli Light"/>
              <a:ea typeface="Muli Light"/>
              <a:cs typeface="Muli Light"/>
              <a:sym typeface="Muli Light"/>
            </a:endParaRPr>
          </a:p>
          <a:p>
            <a:pPr indent="-292100" lvl="1" marL="914400" rtl="0" algn="l">
              <a:lnSpc>
                <a:spcPct val="150000"/>
              </a:lnSpc>
              <a:spcBef>
                <a:spcPts val="0"/>
              </a:spcBef>
              <a:spcAft>
                <a:spcPts val="0"/>
              </a:spcAft>
              <a:buClr>
                <a:schemeClr val="dk1"/>
              </a:buClr>
              <a:buSzPts val="1000"/>
              <a:buFont typeface="Muli"/>
              <a:buChar char="●"/>
            </a:pPr>
            <a:r>
              <a:rPr lang="en" sz="1200">
                <a:solidFill>
                  <a:srgbClr val="000000"/>
                </a:solidFill>
                <a:latin typeface="Muli Light"/>
                <a:ea typeface="Muli Light"/>
                <a:cs typeface="Muli Light"/>
                <a:sym typeface="Muli Light"/>
              </a:rPr>
              <a:t>Coordinates the execution of various applications</a:t>
            </a:r>
            <a:endParaRPr sz="1200">
              <a:solidFill>
                <a:srgbClr val="000000"/>
              </a:solidFill>
              <a:latin typeface="Muli Light"/>
              <a:ea typeface="Muli Light"/>
              <a:cs typeface="Muli Light"/>
              <a:sym typeface="Muli Light"/>
            </a:endParaRPr>
          </a:p>
          <a:p>
            <a:pPr indent="-292100" lvl="1" marL="914400" rtl="0" algn="l">
              <a:lnSpc>
                <a:spcPct val="150000"/>
              </a:lnSpc>
              <a:spcBef>
                <a:spcPts val="0"/>
              </a:spcBef>
              <a:spcAft>
                <a:spcPts val="0"/>
              </a:spcAft>
              <a:buClr>
                <a:schemeClr val="dk1"/>
              </a:buClr>
              <a:buSzPts val="1000"/>
              <a:buFont typeface="Muli"/>
              <a:buChar char="●"/>
            </a:pPr>
            <a:r>
              <a:rPr lang="en" sz="1200">
                <a:solidFill>
                  <a:srgbClr val="000000"/>
                </a:solidFill>
                <a:latin typeface="Muli Light"/>
                <a:ea typeface="Muli Light"/>
                <a:cs typeface="Muli Light"/>
                <a:sym typeface="Muli Light"/>
              </a:rPr>
              <a:t>Provides time slicing to give the appearance of multiple applications running at the same time</a:t>
            </a:r>
            <a:endParaRPr sz="1200">
              <a:solidFill>
                <a:srgbClr val="000000"/>
              </a:solidFill>
              <a:latin typeface="Muli Light"/>
              <a:ea typeface="Muli Light"/>
              <a:cs typeface="Muli Light"/>
              <a:sym typeface="Muli Light"/>
            </a:endParaRPr>
          </a:p>
          <a:p>
            <a:pPr indent="-292100" lvl="1" marL="914400" rtl="0" algn="l">
              <a:lnSpc>
                <a:spcPct val="150000"/>
              </a:lnSpc>
              <a:spcBef>
                <a:spcPts val="0"/>
              </a:spcBef>
              <a:spcAft>
                <a:spcPts val="0"/>
              </a:spcAft>
              <a:buClr>
                <a:schemeClr val="dk1"/>
              </a:buClr>
              <a:buSzPts val="1000"/>
              <a:buFont typeface="Muli"/>
              <a:buChar char="●"/>
            </a:pPr>
            <a:r>
              <a:rPr lang="en" sz="1200">
                <a:solidFill>
                  <a:srgbClr val="000000"/>
                </a:solidFill>
                <a:latin typeface="Muli Light"/>
                <a:ea typeface="Muli Light"/>
                <a:cs typeface="Muli Light"/>
                <a:sym typeface="Muli Light"/>
              </a:rPr>
              <a:t>Developers can write applications and the Operating system can handle the execution of those applications</a:t>
            </a:r>
            <a:endParaRPr sz="1200">
              <a:solidFill>
                <a:srgbClr val="000000"/>
              </a:solidFill>
              <a:latin typeface="Muli Light"/>
              <a:ea typeface="Muli Light"/>
              <a:cs typeface="Muli Light"/>
              <a:sym typeface="Muli Light"/>
            </a:endParaRPr>
          </a:p>
          <a:p>
            <a:pPr indent="-317500" lvl="0" marL="457200" rtl="0" algn="l">
              <a:lnSpc>
                <a:spcPct val="150000"/>
              </a:lnSpc>
              <a:spcBef>
                <a:spcPts val="0"/>
              </a:spcBef>
              <a:spcAft>
                <a:spcPts val="0"/>
              </a:spcAft>
              <a:buClr>
                <a:schemeClr val="dk1"/>
              </a:buClr>
              <a:buSzPts val="1400"/>
              <a:buFont typeface="Muli"/>
              <a:buChar char="●"/>
            </a:pPr>
            <a:r>
              <a:rPr lang="en" sz="1200">
                <a:solidFill>
                  <a:srgbClr val="000000"/>
                </a:solidFill>
                <a:latin typeface="Muli Light"/>
                <a:ea typeface="Muli Light"/>
                <a:cs typeface="Muli Light"/>
                <a:sym typeface="Muli Light"/>
              </a:rPr>
              <a:t>In a distributed environment – there are multiple machines that form a cluster</a:t>
            </a:r>
            <a:endParaRPr sz="1200">
              <a:solidFill>
                <a:srgbClr val="000000"/>
              </a:solidFill>
              <a:latin typeface="Muli Light"/>
              <a:ea typeface="Muli Light"/>
              <a:cs typeface="Muli Light"/>
              <a:sym typeface="Muli Light"/>
            </a:endParaRPr>
          </a:p>
          <a:p>
            <a:pPr indent="-317500" lvl="0" marL="457200" rtl="0" algn="l">
              <a:lnSpc>
                <a:spcPct val="150000"/>
              </a:lnSpc>
              <a:spcBef>
                <a:spcPts val="0"/>
              </a:spcBef>
              <a:spcAft>
                <a:spcPts val="0"/>
              </a:spcAft>
              <a:buClr>
                <a:schemeClr val="dk1"/>
              </a:buClr>
              <a:buSzPts val="1400"/>
              <a:buFont typeface="Muli"/>
              <a:buChar char="●"/>
            </a:pPr>
            <a:r>
              <a:rPr lang="en" sz="1200">
                <a:solidFill>
                  <a:srgbClr val="000000"/>
                </a:solidFill>
                <a:latin typeface="Muli Light"/>
                <a:ea typeface="Muli Light"/>
                <a:cs typeface="Muli Light"/>
                <a:sym typeface="Muli Light"/>
              </a:rPr>
              <a:t>Across these machines – there is an aggregate amount of processors (CPUs) and memory (RAM) that is available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2000">
                <a:solidFill>
                  <a:srgbClr val="000000"/>
                </a:solidFill>
                <a:latin typeface="Muli ExtraLight"/>
                <a:ea typeface="Muli ExtraLight"/>
                <a:cs typeface="Muli ExtraLight"/>
                <a:sym typeface="Muli ExtraLight"/>
              </a:rPr>
              <a:t>Main Daemons</a:t>
            </a:r>
            <a:endParaRPr sz="2000">
              <a:solidFill>
                <a:srgbClr val="000000"/>
              </a:solidFill>
              <a:latin typeface="Muli ExtraLight"/>
              <a:ea typeface="Muli ExtraLight"/>
              <a:cs typeface="Muli ExtraLight"/>
              <a:sym typeface="Muli ExtraLight"/>
            </a:endParaRPr>
          </a:p>
        </p:txBody>
      </p:sp>
      <p:sp>
        <p:nvSpPr>
          <p:cNvPr id="387" name="Google Shape;387;p56"/>
          <p:cNvSpPr/>
          <p:nvPr/>
        </p:nvSpPr>
        <p:spPr>
          <a:xfrm>
            <a:off x="470650" y="2007150"/>
            <a:ext cx="2399700" cy="1129200"/>
          </a:xfrm>
          <a:prstGeom prst="rect">
            <a:avLst/>
          </a:prstGeom>
          <a:solidFill>
            <a:srgbClr val="6FA8DC"/>
          </a:solidFill>
          <a:ln cap="flat" cmpd="sng" w="9525">
            <a:solidFill>
              <a:srgbClr val="43434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HDFS</a:t>
            </a:r>
            <a:endParaRPr b="1"/>
          </a:p>
          <a:p>
            <a:pPr indent="0" lvl="0" marL="0" rtl="0" algn="ctr">
              <a:spcBef>
                <a:spcPts val="0"/>
              </a:spcBef>
              <a:spcAft>
                <a:spcPts val="0"/>
              </a:spcAft>
              <a:buNone/>
            </a:pPr>
            <a:r>
              <a:t/>
            </a:r>
            <a:endParaRPr b="1"/>
          </a:p>
          <a:p>
            <a:pPr indent="0" lvl="0" marL="0" rtl="0" algn="l">
              <a:spcBef>
                <a:spcPts val="0"/>
              </a:spcBef>
              <a:spcAft>
                <a:spcPts val="0"/>
              </a:spcAft>
              <a:buNone/>
            </a:pPr>
            <a:r>
              <a:rPr lang="en"/>
              <a:t>DataNode</a:t>
            </a:r>
            <a:endParaRPr/>
          </a:p>
          <a:p>
            <a:pPr indent="0" lvl="0" marL="0" rtl="0" algn="l">
              <a:spcBef>
                <a:spcPts val="0"/>
              </a:spcBef>
              <a:spcAft>
                <a:spcPts val="0"/>
              </a:spcAft>
              <a:buNone/>
            </a:pPr>
            <a:r>
              <a:rPr lang="en"/>
              <a:t>NameNode</a:t>
            </a:r>
            <a:endParaRPr/>
          </a:p>
        </p:txBody>
      </p:sp>
      <p:sp>
        <p:nvSpPr>
          <p:cNvPr id="388" name="Google Shape;388;p56"/>
          <p:cNvSpPr/>
          <p:nvPr/>
        </p:nvSpPr>
        <p:spPr>
          <a:xfrm>
            <a:off x="3289400" y="2007150"/>
            <a:ext cx="2399700" cy="1129200"/>
          </a:xfrm>
          <a:prstGeom prst="rect">
            <a:avLst/>
          </a:prstGeom>
          <a:solidFill>
            <a:srgbClr val="6FA8DC"/>
          </a:solidFill>
          <a:ln cap="flat" cmpd="sng" w="9525">
            <a:solidFill>
              <a:srgbClr val="43434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MapReduce 1.0</a:t>
            </a:r>
            <a:endParaRPr b="1"/>
          </a:p>
          <a:p>
            <a:pPr indent="0" lvl="0" marL="0" rtl="0" algn="ctr">
              <a:spcBef>
                <a:spcPts val="0"/>
              </a:spcBef>
              <a:spcAft>
                <a:spcPts val="0"/>
              </a:spcAft>
              <a:buNone/>
            </a:pPr>
            <a:r>
              <a:t/>
            </a:r>
            <a:endParaRPr b="1"/>
          </a:p>
          <a:p>
            <a:pPr indent="0" lvl="0" marL="0" rtl="0" algn="l">
              <a:spcBef>
                <a:spcPts val="0"/>
              </a:spcBef>
              <a:spcAft>
                <a:spcPts val="0"/>
              </a:spcAft>
              <a:buNone/>
            </a:pPr>
            <a:r>
              <a:rPr lang="en"/>
              <a:t>TaskTracker</a:t>
            </a:r>
            <a:endParaRPr/>
          </a:p>
          <a:p>
            <a:pPr indent="0" lvl="0" marL="0" rtl="0" algn="l">
              <a:spcBef>
                <a:spcPts val="0"/>
              </a:spcBef>
              <a:spcAft>
                <a:spcPts val="0"/>
              </a:spcAft>
              <a:buNone/>
            </a:pPr>
            <a:r>
              <a:rPr lang="en"/>
              <a:t>JobTracker</a:t>
            </a:r>
            <a:endParaRPr/>
          </a:p>
        </p:txBody>
      </p:sp>
      <p:sp>
        <p:nvSpPr>
          <p:cNvPr id="389" name="Google Shape;389;p56"/>
          <p:cNvSpPr/>
          <p:nvPr/>
        </p:nvSpPr>
        <p:spPr>
          <a:xfrm>
            <a:off x="6108150" y="2007150"/>
            <a:ext cx="2399700" cy="1129200"/>
          </a:xfrm>
          <a:prstGeom prst="rect">
            <a:avLst/>
          </a:prstGeom>
          <a:solidFill>
            <a:srgbClr val="6FA8DC"/>
          </a:solidFill>
          <a:ln cap="flat" cmpd="sng" w="9525">
            <a:solidFill>
              <a:srgbClr val="434343"/>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MapReduce 2.0</a:t>
            </a:r>
            <a:endParaRPr b="1"/>
          </a:p>
          <a:p>
            <a:pPr indent="0" lvl="0" marL="0" rtl="0" algn="ctr">
              <a:spcBef>
                <a:spcPts val="0"/>
              </a:spcBef>
              <a:spcAft>
                <a:spcPts val="0"/>
              </a:spcAft>
              <a:buNone/>
            </a:pPr>
            <a:r>
              <a:t/>
            </a:r>
            <a:endParaRPr b="1"/>
          </a:p>
          <a:p>
            <a:pPr indent="0" lvl="0" marL="0" rtl="0" algn="l">
              <a:spcBef>
                <a:spcPts val="0"/>
              </a:spcBef>
              <a:spcAft>
                <a:spcPts val="0"/>
              </a:spcAft>
              <a:buNone/>
            </a:pPr>
            <a:r>
              <a:rPr lang="en"/>
              <a:t>Nodemanager</a:t>
            </a:r>
            <a:endParaRPr/>
          </a:p>
          <a:p>
            <a:pPr indent="0" lvl="0" marL="0" rtl="0" algn="l">
              <a:spcBef>
                <a:spcPts val="0"/>
              </a:spcBef>
              <a:spcAft>
                <a:spcPts val="0"/>
              </a:spcAft>
              <a:buNone/>
            </a:pPr>
            <a:r>
              <a:rPr lang="en"/>
              <a:t>ResourceManager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2000">
                <a:solidFill>
                  <a:srgbClr val="000000"/>
                </a:solidFill>
                <a:latin typeface="Muli ExtraLight"/>
                <a:ea typeface="Muli ExtraLight"/>
                <a:cs typeface="Muli ExtraLight"/>
                <a:sym typeface="Muli ExtraLight"/>
              </a:rPr>
              <a:t>Hadoop 2.0</a:t>
            </a:r>
            <a:endParaRPr sz="2000">
              <a:solidFill>
                <a:srgbClr val="000000"/>
              </a:solidFill>
              <a:latin typeface="Muli ExtraLight"/>
              <a:ea typeface="Muli ExtraLight"/>
              <a:cs typeface="Muli ExtraLight"/>
              <a:sym typeface="Muli ExtraLight"/>
            </a:endParaRPr>
          </a:p>
          <a:p>
            <a:pPr indent="0" lvl="0" marL="0" marR="0" rtl="0" algn="l">
              <a:lnSpc>
                <a:spcPct val="100000"/>
              </a:lnSpc>
              <a:spcBef>
                <a:spcPts val="0"/>
              </a:spcBef>
              <a:spcAft>
                <a:spcPts val="0"/>
              </a:spcAft>
              <a:buNone/>
            </a:pPr>
            <a:r>
              <a:t/>
            </a:r>
            <a:endParaRPr sz="2000">
              <a:solidFill>
                <a:srgbClr val="000000"/>
              </a:solidFill>
              <a:latin typeface="Muli ExtraLight"/>
              <a:ea typeface="Muli ExtraLight"/>
              <a:cs typeface="Muli ExtraLight"/>
              <a:sym typeface="Muli ExtraLight"/>
            </a:endParaRPr>
          </a:p>
        </p:txBody>
      </p:sp>
      <p:pic>
        <p:nvPicPr>
          <p:cNvPr id="395" name="Google Shape;395;p57"/>
          <p:cNvPicPr preferRelativeResize="0"/>
          <p:nvPr/>
        </p:nvPicPr>
        <p:blipFill>
          <a:blip r:embed="rId3">
            <a:alphaModFix/>
          </a:blip>
          <a:stretch>
            <a:fillRect/>
          </a:stretch>
        </p:blipFill>
        <p:spPr>
          <a:xfrm>
            <a:off x="1337700" y="1179500"/>
            <a:ext cx="6743700" cy="33623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latin typeface="Muli ExtraLight"/>
                <a:ea typeface="Muli ExtraLight"/>
                <a:cs typeface="Muli ExtraLight"/>
                <a:sym typeface="Muli ExtraLight"/>
              </a:rPr>
              <a:t>MapReduce job on YARN</a:t>
            </a:r>
            <a:endParaRPr/>
          </a:p>
        </p:txBody>
      </p:sp>
      <p:pic>
        <p:nvPicPr>
          <p:cNvPr id="401" name="Google Shape;401;p58"/>
          <p:cNvPicPr preferRelativeResize="0"/>
          <p:nvPr/>
        </p:nvPicPr>
        <p:blipFill>
          <a:blip r:embed="rId3">
            <a:alphaModFix/>
          </a:blip>
          <a:stretch>
            <a:fillRect/>
          </a:stretch>
        </p:blipFill>
        <p:spPr>
          <a:xfrm>
            <a:off x="1714500" y="1176338"/>
            <a:ext cx="5715000" cy="2790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3"/>
          <p:cNvSpPr txBox="1"/>
          <p:nvPr/>
        </p:nvSpPr>
        <p:spPr>
          <a:xfrm>
            <a:off x="495875" y="279925"/>
            <a:ext cx="8111700" cy="485700"/>
          </a:xfrm>
          <a:prstGeom prst="rect">
            <a:avLst/>
          </a:prstGeom>
          <a:noFill/>
          <a:ln>
            <a:noFill/>
          </a:ln>
        </p:spPr>
        <p:txBody>
          <a:bodyPr anchorCtr="0" anchor="b" bIns="41125" lIns="82275" spcFirstLastPara="1" rIns="82275" wrap="square" tIns="41125">
            <a:noAutofit/>
          </a:bodyPr>
          <a:lstStyle/>
          <a:p>
            <a:pPr indent="0" lvl="0" marL="0" rtl="0" algn="l">
              <a:lnSpc>
                <a:spcPct val="90000"/>
              </a:lnSpc>
              <a:spcBef>
                <a:spcPts val="0"/>
              </a:spcBef>
              <a:spcAft>
                <a:spcPts val="0"/>
              </a:spcAft>
              <a:buNone/>
            </a:pPr>
            <a:r>
              <a:rPr lang="en" sz="2000">
                <a:solidFill>
                  <a:srgbClr val="171923"/>
                </a:solidFill>
                <a:latin typeface="Muli ExtraLight"/>
                <a:ea typeface="Muli ExtraLight"/>
                <a:cs typeface="Muli ExtraLight"/>
                <a:sym typeface="Muli ExtraLight"/>
              </a:rPr>
              <a:t>About</a:t>
            </a:r>
            <a:endParaRPr sz="2000">
              <a:solidFill>
                <a:srgbClr val="171923"/>
              </a:solidFill>
              <a:latin typeface="Muli ExtraLight"/>
              <a:ea typeface="Muli ExtraLight"/>
              <a:cs typeface="Muli ExtraLight"/>
              <a:sym typeface="Muli ExtraLight"/>
            </a:endParaRPr>
          </a:p>
        </p:txBody>
      </p:sp>
      <p:sp>
        <p:nvSpPr>
          <p:cNvPr id="176" name="Google Shape;176;p23"/>
          <p:cNvSpPr/>
          <p:nvPr/>
        </p:nvSpPr>
        <p:spPr>
          <a:xfrm>
            <a:off x="495878" y="1017628"/>
            <a:ext cx="2189100" cy="360300"/>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44546A"/>
              </a:buClr>
              <a:buSzPts val="500"/>
              <a:buFont typeface="Open Sans"/>
              <a:buNone/>
            </a:pPr>
            <a:r>
              <a:rPr lang="en" sz="1200">
                <a:solidFill>
                  <a:srgbClr val="FA7900"/>
                </a:solidFill>
                <a:latin typeface="Muli Light"/>
                <a:ea typeface="Muli Light"/>
                <a:cs typeface="Muli Light"/>
                <a:sym typeface="Muli Light"/>
              </a:rPr>
              <a:t>Background</a:t>
            </a:r>
            <a:endParaRPr sz="1200">
              <a:solidFill>
                <a:srgbClr val="FA7900"/>
              </a:solidFill>
              <a:latin typeface="Muli Light"/>
              <a:ea typeface="Muli Light"/>
              <a:cs typeface="Muli Light"/>
              <a:sym typeface="Muli Light"/>
            </a:endParaRPr>
          </a:p>
        </p:txBody>
      </p:sp>
      <p:sp>
        <p:nvSpPr>
          <p:cNvPr id="177" name="Google Shape;177;p23"/>
          <p:cNvSpPr/>
          <p:nvPr/>
        </p:nvSpPr>
        <p:spPr>
          <a:xfrm>
            <a:off x="5519102" y="994453"/>
            <a:ext cx="2189100" cy="360300"/>
          </a:xfrm>
          <a:prstGeom prst="rect">
            <a:avLst/>
          </a:prstGeom>
          <a:noFill/>
          <a:ln>
            <a:noFill/>
          </a:ln>
        </p:spPr>
        <p:txBody>
          <a:bodyPr anchorCtr="0" anchor="t" bIns="41125" lIns="82275" spcFirstLastPara="1" rIns="82275" wrap="square" tIns="41125">
            <a:noAutofit/>
          </a:bodyPr>
          <a:lstStyle/>
          <a:p>
            <a:pPr indent="0" lvl="0" marL="0" marR="0" rtl="0" algn="l">
              <a:lnSpc>
                <a:spcPct val="100000"/>
              </a:lnSpc>
              <a:spcBef>
                <a:spcPts val="0"/>
              </a:spcBef>
              <a:spcAft>
                <a:spcPts val="0"/>
              </a:spcAft>
              <a:buClr>
                <a:srgbClr val="44546A"/>
              </a:buClr>
              <a:buSzPts val="500"/>
              <a:buFont typeface="Open Sans"/>
              <a:buNone/>
            </a:pPr>
            <a:r>
              <a:rPr lang="en" sz="1200">
                <a:solidFill>
                  <a:srgbClr val="FA7900"/>
                </a:solidFill>
                <a:latin typeface="Muli Light"/>
                <a:ea typeface="Muli Light"/>
                <a:cs typeface="Muli Light"/>
                <a:sym typeface="Muli Light"/>
              </a:rPr>
              <a:t>Awards &amp; Recognition</a:t>
            </a:r>
            <a:endParaRPr sz="1200">
              <a:solidFill>
                <a:srgbClr val="FA7900"/>
              </a:solidFill>
              <a:latin typeface="Muli Light"/>
              <a:ea typeface="Muli Light"/>
              <a:cs typeface="Muli Light"/>
              <a:sym typeface="Muli Light"/>
            </a:endParaRPr>
          </a:p>
        </p:txBody>
      </p:sp>
      <p:pic>
        <p:nvPicPr>
          <p:cNvPr descr="aztechcouncilaward-bw.png" id="178" name="Google Shape;178;p23"/>
          <p:cNvPicPr preferRelativeResize="0"/>
          <p:nvPr/>
        </p:nvPicPr>
        <p:blipFill rotWithShape="1">
          <a:blip r:embed="rId3">
            <a:alphaModFix/>
          </a:blip>
          <a:srcRect b="0" l="0" r="0" t="0"/>
          <a:stretch/>
        </p:blipFill>
        <p:spPr>
          <a:xfrm>
            <a:off x="5100649" y="1491374"/>
            <a:ext cx="1407900" cy="737400"/>
          </a:xfrm>
          <a:prstGeom prst="rect">
            <a:avLst/>
          </a:prstGeom>
          <a:noFill/>
          <a:ln>
            <a:noFill/>
          </a:ln>
        </p:spPr>
      </p:pic>
      <p:pic>
        <p:nvPicPr>
          <p:cNvPr descr="itservice-logo-bw.png" id="179" name="Google Shape;179;p23"/>
          <p:cNvPicPr preferRelativeResize="0"/>
          <p:nvPr/>
        </p:nvPicPr>
        <p:blipFill rotWithShape="1">
          <a:blip r:embed="rId4">
            <a:alphaModFix/>
          </a:blip>
          <a:srcRect b="0" l="0" r="0" t="0"/>
          <a:stretch/>
        </p:blipFill>
        <p:spPr>
          <a:xfrm>
            <a:off x="5100650" y="2966476"/>
            <a:ext cx="1407900" cy="464700"/>
          </a:xfrm>
          <a:prstGeom prst="rect">
            <a:avLst/>
          </a:prstGeom>
          <a:noFill/>
          <a:ln>
            <a:noFill/>
          </a:ln>
        </p:spPr>
      </p:pic>
      <p:pic>
        <p:nvPicPr>
          <p:cNvPr descr="cloud-logo-bw.png" id="180" name="Google Shape;180;p23"/>
          <p:cNvPicPr preferRelativeResize="0"/>
          <p:nvPr/>
        </p:nvPicPr>
        <p:blipFill rotWithShape="1">
          <a:blip r:embed="rId5">
            <a:alphaModFix/>
          </a:blip>
          <a:srcRect b="0" l="0" r="0" t="0"/>
          <a:stretch/>
        </p:blipFill>
        <p:spPr>
          <a:xfrm>
            <a:off x="6921968" y="1583583"/>
            <a:ext cx="1617600" cy="445200"/>
          </a:xfrm>
          <a:prstGeom prst="rect">
            <a:avLst/>
          </a:prstGeom>
          <a:noFill/>
          <a:ln>
            <a:noFill/>
          </a:ln>
        </p:spPr>
      </p:pic>
      <p:pic>
        <p:nvPicPr>
          <p:cNvPr id="181" name="Google Shape;181;p23"/>
          <p:cNvPicPr preferRelativeResize="0"/>
          <p:nvPr/>
        </p:nvPicPr>
        <p:blipFill>
          <a:blip r:embed="rId6">
            <a:alphaModFix/>
          </a:blip>
          <a:stretch>
            <a:fillRect/>
          </a:stretch>
        </p:blipFill>
        <p:spPr>
          <a:xfrm>
            <a:off x="7133897" y="2601947"/>
            <a:ext cx="1193775" cy="1193775"/>
          </a:xfrm>
          <a:prstGeom prst="rect">
            <a:avLst/>
          </a:prstGeom>
          <a:noFill/>
          <a:ln>
            <a:noFill/>
          </a:ln>
        </p:spPr>
      </p:pic>
      <p:sp>
        <p:nvSpPr>
          <p:cNvPr id="182" name="Google Shape;182;p23"/>
          <p:cNvSpPr txBox="1"/>
          <p:nvPr/>
        </p:nvSpPr>
        <p:spPr>
          <a:xfrm>
            <a:off x="495875" y="1740150"/>
            <a:ext cx="3948900" cy="173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latin typeface="Muli Light"/>
                <a:ea typeface="Muli Light"/>
                <a:cs typeface="Muli Light"/>
                <a:sym typeface="Muli Light"/>
              </a:rPr>
              <a:t>Boutique consulting firm centered on building data solutions and products </a:t>
            </a:r>
            <a:endParaRPr sz="900">
              <a:latin typeface="Muli Light"/>
              <a:ea typeface="Muli Light"/>
              <a:cs typeface="Muli Light"/>
              <a:sym typeface="Muli Light"/>
            </a:endParaRPr>
          </a:p>
          <a:p>
            <a:pPr indent="0" lvl="0" marL="0" rtl="0" algn="l">
              <a:lnSpc>
                <a:spcPct val="115000"/>
              </a:lnSpc>
              <a:spcBef>
                <a:spcPts val="0"/>
              </a:spcBef>
              <a:spcAft>
                <a:spcPts val="0"/>
              </a:spcAft>
              <a:buNone/>
            </a:pPr>
            <a:r>
              <a:t/>
            </a:r>
            <a:endParaRPr sz="900">
              <a:latin typeface="Muli Light"/>
              <a:ea typeface="Muli Light"/>
              <a:cs typeface="Muli Light"/>
              <a:sym typeface="Muli Light"/>
            </a:endParaRPr>
          </a:p>
          <a:p>
            <a:pPr indent="0" lvl="0" marL="0" rtl="0" algn="l">
              <a:lnSpc>
                <a:spcPct val="115000"/>
              </a:lnSpc>
              <a:spcBef>
                <a:spcPts val="0"/>
              </a:spcBef>
              <a:spcAft>
                <a:spcPts val="0"/>
              </a:spcAft>
              <a:buNone/>
            </a:pPr>
            <a:r>
              <a:rPr lang="en" sz="900">
                <a:latin typeface="Muli Light"/>
                <a:ea typeface="Muli Light"/>
                <a:cs typeface="Muli Light"/>
                <a:sym typeface="Muli Light"/>
              </a:rPr>
              <a:t>All things Web and Data Engineering, Analytics, ML and User Experience to bring it all together</a:t>
            </a:r>
            <a:endParaRPr sz="900">
              <a:latin typeface="Muli Light"/>
              <a:ea typeface="Muli Light"/>
              <a:cs typeface="Muli Light"/>
              <a:sym typeface="Muli Light"/>
            </a:endParaRPr>
          </a:p>
          <a:p>
            <a:pPr indent="0" lvl="0" marL="0" rtl="0" algn="l">
              <a:lnSpc>
                <a:spcPct val="115000"/>
              </a:lnSpc>
              <a:spcBef>
                <a:spcPts val="0"/>
              </a:spcBef>
              <a:spcAft>
                <a:spcPts val="0"/>
              </a:spcAft>
              <a:buNone/>
            </a:pPr>
            <a:r>
              <a:t/>
            </a:r>
            <a:endParaRPr sz="900">
              <a:latin typeface="Muli Light"/>
              <a:ea typeface="Muli Light"/>
              <a:cs typeface="Muli Light"/>
              <a:sym typeface="Muli Light"/>
            </a:endParaRPr>
          </a:p>
          <a:p>
            <a:pPr indent="0" lvl="0" marL="0" rtl="0" algn="l">
              <a:lnSpc>
                <a:spcPct val="115000"/>
              </a:lnSpc>
              <a:spcBef>
                <a:spcPts val="0"/>
              </a:spcBef>
              <a:spcAft>
                <a:spcPts val="0"/>
              </a:spcAft>
              <a:buNone/>
            </a:pPr>
            <a:r>
              <a:rPr lang="en" sz="900">
                <a:latin typeface="Muli Light"/>
                <a:ea typeface="Muli Light"/>
                <a:cs typeface="Muli Light"/>
                <a:sym typeface="Muli Light"/>
              </a:rPr>
              <a:t>Support core Hadoop platform, data engineering pipelines and provide administrative and devops expertise focused on Hadoop</a:t>
            </a:r>
            <a:endParaRPr sz="900">
              <a:latin typeface="Muli Light"/>
              <a:ea typeface="Muli Light"/>
              <a:cs typeface="Muli Light"/>
              <a:sym typeface="Muli Light"/>
            </a:endParaRPr>
          </a:p>
          <a:p>
            <a:pPr indent="0" lvl="0" marL="0" rtl="0" algn="l">
              <a:lnSpc>
                <a:spcPct val="115000"/>
              </a:lnSpc>
              <a:spcBef>
                <a:spcPts val="0"/>
              </a:spcBef>
              <a:spcAft>
                <a:spcPts val="0"/>
              </a:spcAft>
              <a:buNone/>
            </a:pPr>
            <a:r>
              <a:t/>
            </a:r>
            <a:endParaRPr sz="900">
              <a:latin typeface="Muli Light"/>
              <a:ea typeface="Muli Light"/>
              <a:cs typeface="Muli Light"/>
              <a:sym typeface="Muli Light"/>
            </a:endParaRPr>
          </a:p>
          <a:p>
            <a:pPr indent="0" lvl="0" marL="0" rtl="0" algn="l">
              <a:lnSpc>
                <a:spcPct val="115000"/>
              </a:lnSpc>
              <a:spcBef>
                <a:spcPts val="0"/>
              </a:spcBef>
              <a:spcAft>
                <a:spcPts val="0"/>
              </a:spcAft>
              <a:buNone/>
            </a:pPr>
            <a:r>
              <a:t/>
            </a:r>
            <a:endParaRPr sz="900">
              <a:latin typeface="Muli Light"/>
              <a:ea typeface="Muli Light"/>
              <a:cs typeface="Muli Light"/>
              <a:sym typeface="Muli Light"/>
            </a:endParaRPr>
          </a:p>
          <a:p>
            <a:pPr indent="0" lvl="0" marL="0" rtl="0" algn="l">
              <a:lnSpc>
                <a:spcPct val="115000"/>
              </a:lnSpc>
              <a:spcBef>
                <a:spcPts val="0"/>
              </a:spcBef>
              <a:spcAft>
                <a:spcPts val="0"/>
              </a:spcAft>
              <a:buNone/>
            </a:pPr>
            <a:r>
              <a:t/>
            </a:r>
            <a:endParaRPr sz="900">
              <a:latin typeface="Muli Light"/>
              <a:ea typeface="Muli Light"/>
              <a:cs typeface="Muli Light"/>
              <a:sym typeface="Muli Light"/>
            </a:endParaRPr>
          </a:p>
        </p:txBody>
      </p:sp>
      <p:pic>
        <p:nvPicPr>
          <p:cNvPr id="183" name="Google Shape;183;p23"/>
          <p:cNvPicPr preferRelativeResize="0"/>
          <p:nvPr/>
        </p:nvPicPr>
        <p:blipFill>
          <a:blip r:embed="rId7">
            <a:alphaModFix/>
          </a:blip>
          <a:stretch>
            <a:fillRect/>
          </a:stretch>
        </p:blipFill>
        <p:spPr>
          <a:xfrm>
            <a:off x="695750" y="3676175"/>
            <a:ext cx="3218849" cy="626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2000">
                <a:solidFill>
                  <a:srgbClr val="000000"/>
                </a:solidFill>
                <a:latin typeface="Muli ExtraLight"/>
                <a:ea typeface="Muli ExtraLight"/>
                <a:cs typeface="Muli ExtraLight"/>
                <a:sym typeface="Muli ExtraLight"/>
              </a:rPr>
              <a:t>How do you write MapReduce?</a:t>
            </a:r>
            <a:endParaRPr sz="2000">
              <a:solidFill>
                <a:srgbClr val="000000"/>
              </a:solidFill>
              <a:latin typeface="Muli ExtraLight"/>
              <a:ea typeface="Muli ExtraLight"/>
              <a:cs typeface="Muli ExtraLight"/>
              <a:sym typeface="Muli ExtraLight"/>
            </a:endParaRPr>
          </a:p>
          <a:p>
            <a:pPr indent="0" lvl="0" marL="0" marR="0" rtl="0" algn="l">
              <a:lnSpc>
                <a:spcPct val="100000"/>
              </a:lnSpc>
              <a:spcBef>
                <a:spcPts val="0"/>
              </a:spcBef>
              <a:spcAft>
                <a:spcPts val="0"/>
              </a:spcAft>
              <a:buNone/>
            </a:pPr>
            <a:r>
              <a:t/>
            </a:r>
            <a:endParaRPr sz="2000">
              <a:solidFill>
                <a:srgbClr val="000000"/>
              </a:solidFill>
              <a:latin typeface="Muli ExtraLight"/>
              <a:ea typeface="Muli ExtraLight"/>
              <a:cs typeface="Muli ExtraLight"/>
              <a:sym typeface="Muli ExtraLight"/>
            </a:endParaRPr>
          </a:p>
        </p:txBody>
      </p:sp>
      <p:sp>
        <p:nvSpPr>
          <p:cNvPr id="407" name="Google Shape;407;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MapReduce is a basic building block, programming approach to solve larger problems</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In most real world applications, multiple MR jobs are chained together</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Processing pipeline - the output of one job becomes the input to another job</a:t>
            </a:r>
            <a:endParaRPr sz="1200">
              <a:solidFill>
                <a:srgbClr val="000000"/>
              </a:solidFill>
              <a:latin typeface="Muli Light"/>
              <a:ea typeface="Muli Light"/>
              <a:cs typeface="Muli Light"/>
              <a:sym typeface="Muli Light"/>
            </a:endParaRPr>
          </a:p>
          <a:p>
            <a:pPr indent="0" lvl="0" marL="914400" rtl="0" algn="l">
              <a:lnSpc>
                <a:spcPct val="150000"/>
              </a:lnSpc>
              <a:spcBef>
                <a:spcPts val="0"/>
              </a:spcBef>
              <a:spcAft>
                <a:spcPts val="0"/>
              </a:spcAft>
              <a:buNone/>
            </a:pPr>
            <a:r>
              <a:t/>
            </a:r>
            <a:endParaRPr sz="1400">
              <a:latin typeface="Muli"/>
              <a:ea typeface="Muli"/>
              <a:cs typeface="Muli"/>
              <a:sym typeface="Mul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60"/>
          <p:cNvSpPr txBox="1"/>
          <p:nvPr>
            <p:ph type="title"/>
          </p:nvPr>
        </p:nvSpPr>
        <p:spPr>
          <a:xfrm>
            <a:off x="2325450" y="1715400"/>
            <a:ext cx="4493100" cy="17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Hands-On: MapReduce</a:t>
            </a:r>
            <a:endParaRPr/>
          </a:p>
        </p:txBody>
      </p:sp>
      <p:sp>
        <p:nvSpPr>
          <p:cNvPr id="413" name="Google Shape;413;p60"/>
          <p:cNvSpPr txBox="1"/>
          <p:nvPr>
            <p:ph idx="12" type="sldNum"/>
          </p:nvPr>
        </p:nvSpPr>
        <p:spPr>
          <a:xfrm>
            <a:off x="8208023" y="4674263"/>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latin typeface="Muli Light"/>
                <a:ea typeface="Muli Light"/>
                <a:cs typeface="Muli Light"/>
                <a:sym typeface="Muli Light"/>
              </a:rPr>
              <a:t> </a:t>
            </a: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61"/>
          <p:cNvSpPr txBox="1"/>
          <p:nvPr>
            <p:ph type="title"/>
          </p:nvPr>
        </p:nvSpPr>
        <p:spPr>
          <a:xfrm>
            <a:off x="2325450" y="1715400"/>
            <a:ext cx="4493100" cy="17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Apache Sqoop</a:t>
            </a:r>
            <a:endParaRPr/>
          </a:p>
        </p:txBody>
      </p:sp>
      <p:sp>
        <p:nvSpPr>
          <p:cNvPr id="419" name="Google Shape;419;p61"/>
          <p:cNvSpPr txBox="1"/>
          <p:nvPr>
            <p:ph idx="12" type="sldNum"/>
          </p:nvPr>
        </p:nvSpPr>
        <p:spPr>
          <a:xfrm>
            <a:off x="8208023" y="4674263"/>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latin typeface="Muli Light"/>
                <a:ea typeface="Muli Light"/>
                <a:cs typeface="Muli Light"/>
                <a:sym typeface="Muli Light"/>
              </a:rPr>
              <a:t> </a:t>
            </a: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Muli"/>
              <a:buChar char="●"/>
            </a:pPr>
            <a:r>
              <a:rPr lang="en" sz="1200">
                <a:solidFill>
                  <a:srgbClr val="000000"/>
                </a:solidFill>
                <a:latin typeface="Muli Light"/>
                <a:ea typeface="Muli Light"/>
                <a:cs typeface="Muli Light"/>
                <a:sym typeface="Muli Light"/>
              </a:rPr>
              <a:t>While Hadoop can power multiple use cases, here are some of the main capabilities it provides</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chemeClr val="dk1"/>
              </a:buClr>
              <a:buSzPts val="1200"/>
              <a:buFont typeface="Muli"/>
              <a:buChar char="○"/>
            </a:pPr>
            <a:r>
              <a:rPr lang="en" sz="1200">
                <a:solidFill>
                  <a:srgbClr val="000000"/>
                </a:solidFill>
                <a:latin typeface="Muli Light"/>
                <a:ea typeface="Muli Light"/>
                <a:cs typeface="Muli Light"/>
                <a:sym typeface="Muli Light"/>
              </a:rPr>
              <a:t>Serves as an archive and allows the offload of data storage from transactional systems</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chemeClr val="dk1"/>
              </a:buClr>
              <a:buSzPts val="1200"/>
              <a:buFont typeface="Muli"/>
              <a:buChar char="○"/>
            </a:pPr>
            <a:r>
              <a:rPr lang="en" sz="1200">
                <a:solidFill>
                  <a:srgbClr val="000000"/>
                </a:solidFill>
                <a:latin typeface="Muli Light"/>
                <a:ea typeface="Muli Light"/>
                <a:cs typeface="Muli Light"/>
                <a:sym typeface="Muli Light"/>
              </a:rPr>
              <a:t>Serves as a platform that allows the large scale transformation of data from one structure to another</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chemeClr val="dk1"/>
              </a:buClr>
              <a:buSzPts val="1200"/>
              <a:buFont typeface="Muli"/>
              <a:buChar char="○"/>
            </a:pPr>
            <a:r>
              <a:rPr lang="en" sz="1200">
                <a:solidFill>
                  <a:srgbClr val="000000"/>
                </a:solidFill>
                <a:latin typeface="Muli Light"/>
                <a:ea typeface="Muli Light"/>
                <a:cs typeface="Muli Light"/>
                <a:sym typeface="Muli Light"/>
              </a:rPr>
              <a:t>Can allow query over entire datasets – without the need for sampling</a:t>
            </a:r>
            <a:endParaRPr sz="1200">
              <a:solidFill>
                <a:srgbClr val="000000"/>
              </a:solidFill>
              <a:latin typeface="Muli Light"/>
              <a:ea typeface="Muli Light"/>
              <a:cs typeface="Muli Light"/>
              <a:sym typeface="Muli Light"/>
            </a:endParaRPr>
          </a:p>
          <a:p>
            <a:pPr indent="-317500" lvl="0" marL="457200" rtl="0" algn="l">
              <a:lnSpc>
                <a:spcPct val="150000"/>
              </a:lnSpc>
              <a:spcBef>
                <a:spcPts val="0"/>
              </a:spcBef>
              <a:spcAft>
                <a:spcPts val="0"/>
              </a:spcAft>
              <a:buClr>
                <a:schemeClr val="dk1"/>
              </a:buClr>
              <a:buSzPts val="1400"/>
              <a:buFont typeface="Muli"/>
              <a:buChar char="●"/>
            </a:pPr>
            <a:r>
              <a:rPr b="1" lang="en" sz="1200" u="sng">
                <a:solidFill>
                  <a:srgbClr val="000000"/>
                </a:solidFill>
                <a:latin typeface="Muli"/>
                <a:ea typeface="Muli"/>
                <a:cs typeface="Muli"/>
                <a:sym typeface="Muli"/>
              </a:rPr>
              <a:t>But</a:t>
            </a:r>
            <a:r>
              <a:rPr lang="en" sz="1200">
                <a:solidFill>
                  <a:srgbClr val="000000"/>
                </a:solidFill>
                <a:latin typeface="Muli Light"/>
                <a:ea typeface="Muli Light"/>
                <a:cs typeface="Muli Light"/>
                <a:sym typeface="Muli Light"/>
              </a:rPr>
              <a:t> Hadoop is typically not the place where all this data is created or generated.</a:t>
            </a:r>
            <a:endParaRPr sz="1400">
              <a:solidFill>
                <a:srgbClr val="000000"/>
              </a:solidFill>
              <a:latin typeface="Muli Light"/>
              <a:ea typeface="Muli Light"/>
              <a:cs typeface="Muli Light"/>
              <a:sym typeface="Muli Light"/>
            </a:endParaRPr>
          </a:p>
        </p:txBody>
      </p:sp>
      <p:sp>
        <p:nvSpPr>
          <p:cNvPr id="425" name="Google Shape;425;p62"/>
          <p:cNvSpPr txBox="1"/>
          <p:nvPr>
            <p:ph type="title"/>
          </p:nvPr>
        </p:nvSpPr>
        <p:spPr>
          <a:xfrm>
            <a:off x="491850" y="2342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latin typeface="Muli ExtraLight"/>
                <a:ea typeface="Muli ExtraLight"/>
                <a:cs typeface="Muli ExtraLight"/>
                <a:sym typeface="Muli ExtraLight"/>
              </a:rPr>
              <a:t>Background</a:t>
            </a:r>
            <a:endParaRPr>
              <a:latin typeface="Muli ExtraLight"/>
              <a:ea typeface="Muli ExtraLight"/>
              <a:cs typeface="Muli ExtraLight"/>
              <a:sym typeface="Muli Extra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63"/>
          <p:cNvSpPr txBox="1"/>
          <p:nvPr>
            <p:ph type="title"/>
          </p:nvPr>
        </p:nvSpPr>
        <p:spPr>
          <a:xfrm>
            <a:off x="491850" y="2342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latin typeface="Muli ExtraLight"/>
                <a:ea typeface="Muli ExtraLight"/>
                <a:cs typeface="Muli ExtraLight"/>
                <a:sym typeface="Muli ExtraLight"/>
              </a:rPr>
              <a:t>Typical Enterprise Data Landscape</a:t>
            </a:r>
            <a:endParaRPr>
              <a:latin typeface="Muli ExtraLight"/>
              <a:ea typeface="Muli ExtraLight"/>
              <a:cs typeface="Muli ExtraLight"/>
              <a:sym typeface="Muli ExtraLight"/>
            </a:endParaRPr>
          </a:p>
        </p:txBody>
      </p:sp>
      <p:pic>
        <p:nvPicPr>
          <p:cNvPr id="431" name="Google Shape;431;p63"/>
          <p:cNvPicPr preferRelativeResize="0"/>
          <p:nvPr/>
        </p:nvPicPr>
        <p:blipFill>
          <a:blip r:embed="rId3">
            <a:alphaModFix/>
          </a:blip>
          <a:stretch>
            <a:fillRect/>
          </a:stretch>
        </p:blipFill>
        <p:spPr>
          <a:xfrm>
            <a:off x="584550" y="2066025"/>
            <a:ext cx="609600" cy="590550"/>
          </a:xfrm>
          <a:prstGeom prst="rect">
            <a:avLst/>
          </a:prstGeom>
          <a:noFill/>
          <a:ln>
            <a:noFill/>
          </a:ln>
        </p:spPr>
      </p:pic>
      <p:sp>
        <p:nvSpPr>
          <p:cNvPr id="432" name="Google Shape;432;p63"/>
          <p:cNvSpPr txBox="1"/>
          <p:nvPr>
            <p:ph type="title"/>
          </p:nvPr>
        </p:nvSpPr>
        <p:spPr>
          <a:xfrm>
            <a:off x="491850" y="2732150"/>
            <a:ext cx="795000" cy="429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400">
                <a:latin typeface="Muli"/>
                <a:ea typeface="Muli"/>
                <a:cs typeface="Muli"/>
                <a:sym typeface="Muli"/>
              </a:rPr>
              <a:t>CRM</a:t>
            </a:r>
            <a:endParaRPr sz="2000">
              <a:latin typeface="Muli"/>
              <a:ea typeface="Muli"/>
              <a:cs typeface="Muli"/>
              <a:sym typeface="Muli"/>
            </a:endParaRPr>
          </a:p>
        </p:txBody>
      </p:sp>
      <p:pic>
        <p:nvPicPr>
          <p:cNvPr id="433" name="Google Shape;433;p63"/>
          <p:cNvPicPr preferRelativeResize="0"/>
          <p:nvPr/>
        </p:nvPicPr>
        <p:blipFill>
          <a:blip r:embed="rId3">
            <a:alphaModFix/>
          </a:blip>
          <a:stretch>
            <a:fillRect/>
          </a:stretch>
        </p:blipFill>
        <p:spPr>
          <a:xfrm>
            <a:off x="1944200" y="2066025"/>
            <a:ext cx="609600" cy="590550"/>
          </a:xfrm>
          <a:prstGeom prst="rect">
            <a:avLst/>
          </a:prstGeom>
          <a:noFill/>
          <a:ln>
            <a:noFill/>
          </a:ln>
        </p:spPr>
      </p:pic>
      <p:sp>
        <p:nvSpPr>
          <p:cNvPr id="434" name="Google Shape;434;p63"/>
          <p:cNvSpPr txBox="1"/>
          <p:nvPr>
            <p:ph type="title"/>
          </p:nvPr>
        </p:nvSpPr>
        <p:spPr>
          <a:xfrm>
            <a:off x="1851500" y="2732150"/>
            <a:ext cx="795000" cy="429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400">
                <a:latin typeface="Muli"/>
                <a:ea typeface="Muli"/>
                <a:cs typeface="Muli"/>
                <a:sym typeface="Muli"/>
              </a:rPr>
              <a:t>Sales</a:t>
            </a:r>
            <a:endParaRPr sz="2000">
              <a:latin typeface="Muli"/>
              <a:ea typeface="Muli"/>
              <a:cs typeface="Muli"/>
              <a:sym typeface="Muli"/>
            </a:endParaRPr>
          </a:p>
        </p:txBody>
      </p:sp>
      <p:pic>
        <p:nvPicPr>
          <p:cNvPr id="435" name="Google Shape;435;p63"/>
          <p:cNvPicPr preferRelativeResize="0"/>
          <p:nvPr/>
        </p:nvPicPr>
        <p:blipFill>
          <a:blip r:embed="rId3">
            <a:alphaModFix/>
          </a:blip>
          <a:stretch>
            <a:fillRect/>
          </a:stretch>
        </p:blipFill>
        <p:spPr>
          <a:xfrm>
            <a:off x="3396550" y="2066025"/>
            <a:ext cx="609600" cy="590550"/>
          </a:xfrm>
          <a:prstGeom prst="rect">
            <a:avLst/>
          </a:prstGeom>
          <a:noFill/>
          <a:ln>
            <a:noFill/>
          </a:ln>
        </p:spPr>
      </p:pic>
      <p:sp>
        <p:nvSpPr>
          <p:cNvPr id="436" name="Google Shape;436;p63"/>
          <p:cNvSpPr txBox="1"/>
          <p:nvPr>
            <p:ph type="title"/>
          </p:nvPr>
        </p:nvSpPr>
        <p:spPr>
          <a:xfrm>
            <a:off x="3303850" y="2732150"/>
            <a:ext cx="795000" cy="429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400">
                <a:latin typeface="Muli"/>
                <a:ea typeface="Muli"/>
                <a:cs typeface="Muli"/>
                <a:sym typeface="Muli"/>
              </a:rPr>
              <a:t>Billing</a:t>
            </a:r>
            <a:endParaRPr sz="2000">
              <a:latin typeface="Muli"/>
              <a:ea typeface="Muli"/>
              <a:cs typeface="Muli"/>
              <a:sym typeface="Muli"/>
            </a:endParaRPr>
          </a:p>
        </p:txBody>
      </p:sp>
      <p:pic>
        <p:nvPicPr>
          <p:cNvPr id="437" name="Google Shape;437;p63"/>
          <p:cNvPicPr preferRelativeResize="0"/>
          <p:nvPr/>
        </p:nvPicPr>
        <p:blipFill>
          <a:blip r:embed="rId3">
            <a:alphaModFix/>
          </a:blip>
          <a:stretch>
            <a:fillRect/>
          </a:stretch>
        </p:blipFill>
        <p:spPr>
          <a:xfrm>
            <a:off x="4848900" y="2066025"/>
            <a:ext cx="609600" cy="590550"/>
          </a:xfrm>
          <a:prstGeom prst="rect">
            <a:avLst/>
          </a:prstGeom>
          <a:noFill/>
          <a:ln>
            <a:noFill/>
          </a:ln>
        </p:spPr>
      </p:pic>
      <p:sp>
        <p:nvSpPr>
          <p:cNvPr id="438" name="Google Shape;438;p63"/>
          <p:cNvSpPr txBox="1"/>
          <p:nvPr>
            <p:ph type="title"/>
          </p:nvPr>
        </p:nvSpPr>
        <p:spPr>
          <a:xfrm>
            <a:off x="4756200" y="2732150"/>
            <a:ext cx="795000" cy="429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400">
                <a:latin typeface="Muli"/>
                <a:ea typeface="Muli"/>
                <a:cs typeface="Muli"/>
                <a:sym typeface="Muli"/>
              </a:rPr>
              <a:t>ERP</a:t>
            </a:r>
            <a:endParaRPr sz="2000">
              <a:latin typeface="Muli"/>
              <a:ea typeface="Muli"/>
              <a:cs typeface="Muli"/>
              <a:sym typeface="Muli"/>
            </a:endParaRPr>
          </a:p>
        </p:txBody>
      </p:sp>
      <p:sp>
        <p:nvSpPr>
          <p:cNvPr id="439" name="Google Shape;439;p63"/>
          <p:cNvSpPr txBox="1"/>
          <p:nvPr>
            <p:ph type="title"/>
          </p:nvPr>
        </p:nvSpPr>
        <p:spPr>
          <a:xfrm>
            <a:off x="6123900" y="2074950"/>
            <a:ext cx="27084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00000"/>
                </a:solidFill>
                <a:latin typeface="Muli Light"/>
                <a:ea typeface="Muli Light"/>
                <a:cs typeface="Muli Light"/>
                <a:sym typeface="Muli Light"/>
              </a:rPr>
              <a:t>And dozens of other </a:t>
            </a:r>
            <a:endParaRPr sz="1200">
              <a:solidFill>
                <a:srgbClr val="000000"/>
              </a:solidFill>
              <a:latin typeface="Muli Light"/>
              <a:ea typeface="Muli Light"/>
              <a:cs typeface="Muli Light"/>
              <a:sym typeface="Muli Light"/>
            </a:endParaRPr>
          </a:p>
          <a:p>
            <a:pPr indent="0" lvl="0" marL="0" rtl="0" algn="l">
              <a:lnSpc>
                <a:spcPct val="115000"/>
              </a:lnSpc>
              <a:spcBef>
                <a:spcPts val="0"/>
              </a:spcBef>
              <a:spcAft>
                <a:spcPts val="0"/>
              </a:spcAft>
              <a:buNone/>
            </a:pPr>
            <a:r>
              <a:rPr lang="en" sz="1200">
                <a:solidFill>
                  <a:srgbClr val="000000"/>
                </a:solidFill>
                <a:latin typeface="Muli Light"/>
                <a:ea typeface="Muli Light"/>
                <a:cs typeface="Muli Light"/>
                <a:sym typeface="Muli Light"/>
              </a:rPr>
              <a:t>databases …..</a:t>
            </a:r>
            <a:endParaRPr sz="1400">
              <a:latin typeface="Muli"/>
              <a:ea typeface="Muli"/>
              <a:cs typeface="Muli"/>
              <a:sym typeface="Muli"/>
            </a:endParaRPr>
          </a:p>
          <a:p>
            <a:pPr indent="0" lvl="0" marL="0" rtl="0" algn="l">
              <a:lnSpc>
                <a:spcPct val="115000"/>
              </a:lnSpc>
              <a:spcBef>
                <a:spcPts val="0"/>
              </a:spcBef>
              <a:spcAft>
                <a:spcPts val="0"/>
              </a:spcAft>
              <a:buNone/>
            </a:pPr>
            <a:r>
              <a:t/>
            </a:r>
            <a:endParaRPr sz="1400">
              <a:latin typeface="Muli"/>
              <a:ea typeface="Muli"/>
              <a:cs typeface="Muli"/>
              <a:sym typeface="Mul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64"/>
          <p:cNvSpPr txBox="1"/>
          <p:nvPr>
            <p:ph idx="1" type="body"/>
          </p:nvPr>
        </p:nvSpPr>
        <p:spPr>
          <a:xfrm>
            <a:off x="311700" y="2083500"/>
            <a:ext cx="8520600" cy="9765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 sz="1200">
                <a:solidFill>
                  <a:schemeClr val="dk1"/>
                </a:solidFill>
                <a:latin typeface="Muli"/>
                <a:ea typeface="Muli"/>
                <a:cs typeface="Muli"/>
                <a:sym typeface="Muli"/>
              </a:rPr>
              <a:t>Since Data is typically generated in all these source systems,</a:t>
            </a:r>
            <a:endParaRPr sz="1200">
              <a:solidFill>
                <a:schemeClr val="dk1"/>
              </a:solidFill>
              <a:latin typeface="Muli"/>
              <a:ea typeface="Muli"/>
              <a:cs typeface="Muli"/>
              <a:sym typeface="Muli"/>
            </a:endParaRPr>
          </a:p>
          <a:p>
            <a:pPr indent="0" lvl="0" marL="0" rtl="0" algn="ctr">
              <a:lnSpc>
                <a:spcPct val="150000"/>
              </a:lnSpc>
              <a:spcBef>
                <a:spcPts val="0"/>
              </a:spcBef>
              <a:spcAft>
                <a:spcPts val="0"/>
              </a:spcAft>
              <a:buClr>
                <a:schemeClr val="dk1"/>
              </a:buClr>
              <a:buSzPts val="1100"/>
              <a:buFont typeface="Arial"/>
              <a:buNone/>
            </a:pPr>
            <a:r>
              <a:rPr i="1" lang="en" sz="1200">
                <a:solidFill>
                  <a:schemeClr val="dk1"/>
                </a:solidFill>
                <a:latin typeface="Muli"/>
                <a:ea typeface="Muli"/>
                <a:cs typeface="Muli"/>
                <a:sym typeface="Muli"/>
              </a:rPr>
              <a:t>How can I enable transfer of data, to and from database systems and Hadoop???</a:t>
            </a:r>
            <a:endParaRPr i="1" sz="1200">
              <a:solidFill>
                <a:schemeClr val="dk1"/>
              </a:solidFill>
              <a:latin typeface="Muli"/>
              <a:ea typeface="Muli"/>
              <a:cs typeface="Muli"/>
              <a:sym typeface="Muli"/>
            </a:endParaRPr>
          </a:p>
          <a:p>
            <a:pPr indent="0" lvl="0" marL="0" rtl="0" algn="ctr">
              <a:lnSpc>
                <a:spcPct val="150000"/>
              </a:lnSpc>
              <a:spcBef>
                <a:spcPts val="0"/>
              </a:spcBef>
              <a:spcAft>
                <a:spcPts val="0"/>
              </a:spcAft>
              <a:buClr>
                <a:schemeClr val="dk1"/>
              </a:buClr>
              <a:buSzPts val="1100"/>
              <a:buFont typeface="Arial"/>
              <a:buNone/>
            </a:pPr>
            <a:r>
              <a:rPr lang="en" sz="1200">
                <a:solidFill>
                  <a:schemeClr val="dk1"/>
                </a:solidFill>
                <a:latin typeface="Muli"/>
                <a:ea typeface="Muli"/>
                <a:cs typeface="Muli"/>
                <a:sym typeface="Muli"/>
              </a:rPr>
              <a:t>and</a:t>
            </a:r>
            <a:r>
              <a:rPr i="1" lang="en" sz="1200">
                <a:solidFill>
                  <a:schemeClr val="dk1"/>
                </a:solidFill>
                <a:latin typeface="Muli"/>
                <a:ea typeface="Muli"/>
                <a:cs typeface="Muli"/>
                <a:sym typeface="Muli"/>
              </a:rPr>
              <a:t> How can I do this in fast, continuous and reliable fashion?</a:t>
            </a:r>
            <a:endParaRPr i="1" sz="1200">
              <a:solidFill>
                <a:schemeClr val="dk1"/>
              </a:solidFill>
              <a:latin typeface="Muli"/>
              <a:ea typeface="Muli"/>
              <a:cs typeface="Muli"/>
              <a:sym typeface="Muli"/>
            </a:endParaRPr>
          </a:p>
          <a:p>
            <a:pPr indent="0" lvl="0" marL="0" rtl="0" algn="l">
              <a:spcBef>
                <a:spcPts val="0"/>
              </a:spcBef>
              <a:spcAft>
                <a:spcPts val="1600"/>
              </a:spcAft>
              <a:buNone/>
            </a:pPr>
            <a:r>
              <a:t/>
            </a:r>
            <a:endParaRPr>
              <a:latin typeface="Muli"/>
              <a:ea typeface="Muli"/>
              <a:cs typeface="Muli"/>
              <a:sym typeface="Muli"/>
            </a:endParaRPr>
          </a:p>
        </p:txBody>
      </p:sp>
      <p:sp>
        <p:nvSpPr>
          <p:cNvPr id="445" name="Google Shape;445;p64"/>
          <p:cNvSpPr txBox="1"/>
          <p:nvPr>
            <p:ph type="title"/>
          </p:nvPr>
        </p:nvSpPr>
        <p:spPr>
          <a:xfrm>
            <a:off x="495875" y="279913"/>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latin typeface="Muli ExtraLight"/>
                <a:ea typeface="Muli ExtraLight"/>
                <a:cs typeface="Muli ExtraLight"/>
                <a:sym typeface="Muli ExtraLight"/>
              </a:rPr>
              <a:t>Problem Statement</a:t>
            </a:r>
            <a:endParaRPr>
              <a:latin typeface="Muli ExtraLight"/>
              <a:ea typeface="Muli ExtraLight"/>
              <a:cs typeface="Muli ExtraLight"/>
              <a:sym typeface="Muli Extra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5"/>
          <p:cNvSpPr txBox="1"/>
          <p:nvPr>
            <p:ph idx="1" type="body"/>
          </p:nvPr>
        </p:nvSpPr>
        <p:spPr>
          <a:xfrm>
            <a:off x="495875" y="1162600"/>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Muli"/>
              <a:buChar char="●"/>
            </a:pPr>
            <a:r>
              <a:rPr lang="en" sz="1200">
                <a:solidFill>
                  <a:srgbClr val="000000"/>
                </a:solidFill>
                <a:latin typeface="Muli Light"/>
                <a:ea typeface="Muli Light"/>
                <a:cs typeface="Muli Light"/>
                <a:sym typeface="Muli Light"/>
              </a:rPr>
              <a:t>Apache Sqoop is the sub-project within Apache Hadoop that provides the ability to transfer data in and out of Hadoop</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chemeClr val="dk1"/>
              </a:buClr>
              <a:buSzPts val="1200"/>
              <a:buFont typeface="Muli"/>
              <a:buChar char="●"/>
            </a:pPr>
            <a:r>
              <a:rPr lang="en" sz="1200">
                <a:solidFill>
                  <a:srgbClr val="000000"/>
                </a:solidFill>
                <a:latin typeface="Muli Light"/>
                <a:ea typeface="Muli Light"/>
                <a:cs typeface="Muli Light"/>
                <a:sym typeface="Muli Light"/>
              </a:rPr>
              <a:t>You can use it to </a:t>
            </a:r>
            <a:r>
              <a:rPr b="1" lang="en" sz="1200">
                <a:solidFill>
                  <a:srgbClr val="000000"/>
                </a:solidFill>
                <a:latin typeface="Muli"/>
                <a:ea typeface="Muli"/>
                <a:cs typeface="Muli"/>
                <a:sym typeface="Muli"/>
              </a:rPr>
              <a:t>import</a:t>
            </a:r>
            <a:r>
              <a:rPr lang="en" sz="1200">
                <a:solidFill>
                  <a:srgbClr val="000000"/>
                </a:solidFill>
                <a:latin typeface="Muli Light"/>
                <a:ea typeface="Muli Light"/>
                <a:cs typeface="Muli Light"/>
                <a:sym typeface="Muli Light"/>
              </a:rPr>
              <a:t> data from a RDBMS such as SQL Server, MySQL, Oracle, etc into HDFS</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a:buChar char="●"/>
            </a:pPr>
            <a:r>
              <a:rPr lang="en" sz="1200">
                <a:solidFill>
                  <a:srgbClr val="000000"/>
                </a:solidFill>
                <a:latin typeface="Muli Light"/>
                <a:ea typeface="Muli Light"/>
                <a:cs typeface="Muli Light"/>
                <a:sym typeface="Muli Light"/>
              </a:rPr>
              <a:t>Sqoop also allows you to </a:t>
            </a:r>
            <a:r>
              <a:rPr b="1" lang="en" sz="1200">
                <a:solidFill>
                  <a:srgbClr val="000000"/>
                </a:solidFill>
                <a:latin typeface="Muli"/>
                <a:ea typeface="Muli"/>
                <a:cs typeface="Muli"/>
                <a:sym typeface="Muli"/>
              </a:rPr>
              <a:t>export</a:t>
            </a:r>
            <a:r>
              <a:rPr lang="en" sz="1200">
                <a:solidFill>
                  <a:srgbClr val="000000"/>
                </a:solidFill>
                <a:latin typeface="Muli Light"/>
                <a:ea typeface="Muli Light"/>
                <a:cs typeface="Muli Light"/>
                <a:sym typeface="Muli Light"/>
              </a:rPr>
              <a:t> data from HDFS back into RDBMS</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chemeClr val="dk1"/>
              </a:buClr>
              <a:buSzPts val="1200"/>
              <a:buFont typeface="Muli"/>
              <a:buChar char="●"/>
            </a:pPr>
            <a:r>
              <a:rPr lang="en" sz="1200">
                <a:solidFill>
                  <a:srgbClr val="000000"/>
                </a:solidFill>
                <a:latin typeface="Muli Light"/>
                <a:ea typeface="Muli Light"/>
                <a:cs typeface="Muli Light"/>
                <a:sym typeface="Muli Light"/>
              </a:rPr>
              <a:t>Sqoop provides lots of options to do this at scale, in a fast and parallel fashion</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chemeClr val="dk1"/>
              </a:buClr>
              <a:buSzPts val="1200"/>
              <a:buFont typeface="Muli"/>
              <a:buChar char="●"/>
            </a:pPr>
            <a:r>
              <a:rPr lang="en" sz="1200">
                <a:solidFill>
                  <a:schemeClr val="dk1"/>
                </a:solidFill>
                <a:latin typeface="Muli Light"/>
                <a:ea typeface="Muli Light"/>
                <a:cs typeface="Muli Light"/>
                <a:sym typeface="Muli Light"/>
              </a:rPr>
              <a:t>Sqoop uses MapReduce and YARN to run on the Hadoop Cluster</a:t>
            </a:r>
            <a:endParaRPr sz="1200">
              <a:solidFill>
                <a:schemeClr val="dk1"/>
              </a:solidFill>
              <a:latin typeface="Muli Light"/>
              <a:ea typeface="Muli Light"/>
              <a:cs typeface="Muli Light"/>
              <a:sym typeface="Muli Light"/>
            </a:endParaRPr>
          </a:p>
          <a:p>
            <a:pPr indent="-304800" lvl="0" marL="457200" rtl="0" algn="l">
              <a:lnSpc>
                <a:spcPct val="150000"/>
              </a:lnSpc>
              <a:spcBef>
                <a:spcPts val="0"/>
              </a:spcBef>
              <a:spcAft>
                <a:spcPts val="0"/>
              </a:spcAft>
              <a:buClr>
                <a:schemeClr val="dk1"/>
              </a:buClr>
              <a:buSzPts val="1200"/>
              <a:buFont typeface="Muli"/>
              <a:buChar char="●"/>
            </a:pPr>
            <a:r>
              <a:rPr lang="en" sz="1200">
                <a:solidFill>
                  <a:schemeClr val="dk1"/>
                </a:solidFill>
                <a:latin typeface="Muli Light"/>
                <a:ea typeface="Muli Light"/>
                <a:cs typeface="Muli Light"/>
                <a:sym typeface="Muli Light"/>
              </a:rPr>
              <a:t>It runs in a distributed fashion – by using mappers to split the data that needs to be copied</a:t>
            </a:r>
            <a:endParaRPr sz="1200">
              <a:solidFill>
                <a:schemeClr val="dk1"/>
              </a:solidFill>
              <a:latin typeface="Muli Light"/>
              <a:ea typeface="Muli Light"/>
              <a:cs typeface="Muli Light"/>
              <a:sym typeface="Muli Light"/>
            </a:endParaRPr>
          </a:p>
          <a:p>
            <a:pPr indent="-304800" lvl="0" marL="457200" rtl="0" algn="l">
              <a:lnSpc>
                <a:spcPct val="150000"/>
              </a:lnSpc>
              <a:spcBef>
                <a:spcPts val="0"/>
              </a:spcBef>
              <a:spcAft>
                <a:spcPts val="0"/>
              </a:spcAft>
              <a:buClr>
                <a:schemeClr val="dk1"/>
              </a:buClr>
              <a:buSzPts val="1200"/>
              <a:buFont typeface="Muli"/>
              <a:buChar char="●"/>
            </a:pPr>
            <a:r>
              <a:rPr lang="en" sz="1200">
                <a:solidFill>
                  <a:schemeClr val="dk1"/>
                </a:solidFill>
                <a:latin typeface="Muli Light"/>
                <a:ea typeface="Muli Light"/>
                <a:cs typeface="Muli Light"/>
                <a:sym typeface="Muli Light"/>
              </a:rPr>
              <a:t>After it reads records from a RDBMS – it writes them out to a HDFS file</a:t>
            </a:r>
            <a:endParaRPr sz="1200">
              <a:solidFill>
                <a:srgbClr val="000000"/>
              </a:solidFill>
              <a:latin typeface="Muli Light"/>
              <a:ea typeface="Muli Light"/>
              <a:cs typeface="Muli Light"/>
              <a:sym typeface="Muli Light"/>
            </a:endParaRPr>
          </a:p>
        </p:txBody>
      </p:sp>
      <p:sp>
        <p:nvSpPr>
          <p:cNvPr id="451" name="Google Shape;451;p65"/>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Muli ExtraLight"/>
                <a:ea typeface="Muli ExtraLight"/>
                <a:cs typeface="Muli ExtraLight"/>
                <a:sym typeface="Muli ExtraLight"/>
              </a:rPr>
              <a:t>What is Apache Sqoop?</a:t>
            </a:r>
            <a:endParaRPr sz="2000">
              <a:latin typeface="Muli ExtraLight"/>
              <a:ea typeface="Muli ExtraLight"/>
              <a:cs typeface="Muli ExtraLight"/>
              <a:sym typeface="Muli Extra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66"/>
          <p:cNvSpPr txBox="1"/>
          <p:nvPr>
            <p:ph idx="1" type="body"/>
          </p:nvPr>
        </p:nvSpPr>
        <p:spPr>
          <a:xfrm>
            <a:off x="495875" y="1162600"/>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Utilize the </a:t>
            </a:r>
            <a:r>
              <a:rPr b="1" lang="en" sz="1200">
                <a:solidFill>
                  <a:srgbClr val="000000"/>
                </a:solidFill>
                <a:latin typeface="Muli"/>
                <a:ea typeface="Muli"/>
                <a:cs typeface="Muli"/>
                <a:sym typeface="Muli"/>
              </a:rPr>
              <a:t>sqoop </a:t>
            </a:r>
            <a:r>
              <a:rPr lang="en" sz="1200">
                <a:solidFill>
                  <a:srgbClr val="000000"/>
                </a:solidFill>
                <a:latin typeface="Muli Light"/>
                <a:ea typeface="Muli Light"/>
                <a:cs typeface="Muli Light"/>
                <a:sym typeface="Muli Light"/>
              </a:rPr>
              <a:t>command:</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 sqoop help</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 sqoop version</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 sqoop import ...</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 sqoop export ...</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 sqoop eval ...</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m</a:t>
            </a:r>
            <a:r>
              <a:rPr lang="en" sz="1200">
                <a:solidFill>
                  <a:srgbClr val="000000"/>
                </a:solidFill>
                <a:latin typeface="Muli Light"/>
                <a:ea typeface="Muli Light"/>
                <a:cs typeface="Muli Light"/>
                <a:sym typeface="Muli Light"/>
              </a:rPr>
              <a:t>ore...</a:t>
            </a:r>
            <a:endParaRPr sz="1200">
              <a:solidFill>
                <a:srgbClr val="000000"/>
              </a:solidFill>
              <a:latin typeface="Muli Light"/>
              <a:ea typeface="Muli Light"/>
              <a:cs typeface="Muli Light"/>
              <a:sym typeface="Muli Light"/>
            </a:endParaRPr>
          </a:p>
        </p:txBody>
      </p:sp>
      <p:sp>
        <p:nvSpPr>
          <p:cNvPr id="457" name="Google Shape;457;p66"/>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Command Line Interface (CLI)</a:t>
            </a:r>
            <a:endParaRPr sz="2000">
              <a:latin typeface="Muli ExtraLight"/>
              <a:ea typeface="Muli ExtraLight"/>
              <a:cs typeface="Muli ExtraLight"/>
              <a:sym typeface="Muli Extra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67"/>
          <p:cNvSpPr txBox="1"/>
          <p:nvPr>
            <p:ph idx="1" type="body"/>
          </p:nvPr>
        </p:nvSpPr>
        <p:spPr>
          <a:xfrm>
            <a:off x="495875" y="1162600"/>
            <a:ext cx="4377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212120"/>
                </a:solidFill>
                <a:latin typeface="Courier New"/>
                <a:ea typeface="Courier New"/>
                <a:cs typeface="Courier New"/>
                <a:sym typeface="Courier New"/>
              </a:rPr>
              <a:t>$ sqoop import \</a:t>
            </a:r>
            <a:endParaRPr sz="1000">
              <a:solidFill>
                <a:srgbClr val="21212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212120"/>
                </a:solidFill>
                <a:latin typeface="Courier New"/>
                <a:ea typeface="Courier New"/>
                <a:cs typeface="Courier New"/>
                <a:sym typeface="Courier New"/>
              </a:rPr>
              <a:t>--connect jdbc:mysql://</a:t>
            </a:r>
            <a:r>
              <a:rPr lang="en" sz="1000">
                <a:solidFill>
                  <a:srgbClr val="212120"/>
                </a:solidFill>
                <a:latin typeface="Courier New"/>
                <a:ea typeface="Courier New"/>
                <a:cs typeface="Courier New"/>
                <a:sym typeface="Courier New"/>
              </a:rPr>
              <a:t>{HOST}</a:t>
            </a:r>
            <a:r>
              <a:rPr lang="en" sz="1000">
                <a:solidFill>
                  <a:srgbClr val="212120"/>
                </a:solidFill>
                <a:latin typeface="Courier New"/>
                <a:ea typeface="Courier New"/>
                <a:cs typeface="Courier New"/>
                <a:sym typeface="Courier New"/>
              </a:rPr>
              <a:t>/</a:t>
            </a:r>
            <a:r>
              <a:rPr lang="en" sz="1000">
                <a:solidFill>
                  <a:srgbClr val="212120"/>
                </a:solidFill>
                <a:latin typeface="Courier New"/>
                <a:ea typeface="Courier New"/>
                <a:cs typeface="Courier New"/>
                <a:sym typeface="Courier New"/>
              </a:rPr>
              <a:t>{DATABASE_NAME}</a:t>
            </a:r>
            <a:r>
              <a:rPr lang="en" sz="1000">
                <a:solidFill>
                  <a:srgbClr val="212120"/>
                </a:solidFill>
                <a:latin typeface="Courier New"/>
                <a:ea typeface="Courier New"/>
                <a:cs typeface="Courier New"/>
                <a:sym typeface="Courier New"/>
              </a:rPr>
              <a:t> \</a:t>
            </a:r>
            <a:endParaRPr sz="1000">
              <a:solidFill>
                <a:srgbClr val="21212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212120"/>
                </a:solidFill>
                <a:latin typeface="Courier New"/>
                <a:ea typeface="Courier New"/>
                <a:cs typeface="Courier New"/>
                <a:sym typeface="Courier New"/>
              </a:rPr>
              <a:t>--username </a:t>
            </a:r>
            <a:r>
              <a:rPr lang="en" sz="1000">
                <a:solidFill>
                  <a:srgbClr val="212120"/>
                </a:solidFill>
                <a:latin typeface="Courier New"/>
                <a:ea typeface="Courier New"/>
                <a:cs typeface="Courier New"/>
                <a:sym typeface="Courier New"/>
              </a:rPr>
              <a:t>{USERNAME}</a:t>
            </a:r>
            <a:r>
              <a:rPr lang="en" sz="1000">
                <a:solidFill>
                  <a:srgbClr val="212120"/>
                </a:solidFill>
                <a:latin typeface="Courier New"/>
                <a:ea typeface="Courier New"/>
                <a:cs typeface="Courier New"/>
                <a:sym typeface="Courier New"/>
              </a:rPr>
              <a:t> \</a:t>
            </a:r>
            <a:endParaRPr sz="1000">
              <a:solidFill>
                <a:srgbClr val="21212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212120"/>
                </a:solidFill>
                <a:latin typeface="Courier New"/>
                <a:ea typeface="Courier New"/>
                <a:cs typeface="Courier New"/>
                <a:sym typeface="Courier New"/>
              </a:rPr>
              <a:t>--password </a:t>
            </a:r>
            <a:r>
              <a:rPr lang="en" sz="1000">
                <a:solidFill>
                  <a:srgbClr val="212120"/>
                </a:solidFill>
                <a:latin typeface="Courier New"/>
                <a:ea typeface="Courier New"/>
                <a:cs typeface="Courier New"/>
                <a:sym typeface="Courier New"/>
              </a:rPr>
              <a:t>{PASSWORD}</a:t>
            </a:r>
            <a:r>
              <a:rPr lang="en" sz="1000">
                <a:solidFill>
                  <a:srgbClr val="212120"/>
                </a:solidFill>
                <a:latin typeface="Courier New"/>
                <a:ea typeface="Courier New"/>
                <a:cs typeface="Courier New"/>
                <a:sym typeface="Courier New"/>
              </a:rPr>
              <a:t> \</a:t>
            </a:r>
            <a:endParaRPr sz="1000">
              <a:solidFill>
                <a:srgbClr val="21212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212120"/>
                </a:solidFill>
                <a:latin typeface="Courier New"/>
                <a:ea typeface="Courier New"/>
                <a:cs typeface="Courier New"/>
                <a:sym typeface="Courier New"/>
              </a:rPr>
              <a:t>--table {TABLE_NAME} \</a:t>
            </a:r>
            <a:endParaRPr sz="1000">
              <a:solidFill>
                <a:srgbClr val="21212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212120"/>
                </a:solidFill>
                <a:latin typeface="Courier New"/>
                <a:ea typeface="Courier New"/>
                <a:cs typeface="Courier New"/>
                <a:sym typeface="Courier New"/>
              </a:rPr>
              <a:t>--num-mappers {NUMBER_OF_MAPPERS} \</a:t>
            </a:r>
            <a:endParaRPr sz="1000">
              <a:solidFill>
                <a:srgbClr val="21212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212120"/>
                </a:solidFill>
                <a:latin typeface="Courier New"/>
                <a:ea typeface="Courier New"/>
                <a:cs typeface="Courier New"/>
                <a:sym typeface="Courier New"/>
              </a:rPr>
              <a:t>--target-dir {TARGET_HDFS_PATH}</a:t>
            </a:r>
            <a:endParaRPr sz="1000">
              <a:solidFill>
                <a:srgbClr val="000000"/>
              </a:solidFill>
              <a:latin typeface="Muli Light"/>
              <a:ea typeface="Muli Light"/>
              <a:cs typeface="Muli Light"/>
              <a:sym typeface="Muli Light"/>
            </a:endParaRPr>
          </a:p>
        </p:txBody>
      </p:sp>
      <p:sp>
        <p:nvSpPr>
          <p:cNvPr id="463" name="Google Shape;463;p67"/>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Simple Import</a:t>
            </a:r>
            <a:endParaRPr sz="2000">
              <a:latin typeface="Muli ExtraLight"/>
              <a:ea typeface="Muli ExtraLight"/>
              <a:cs typeface="Muli ExtraLight"/>
              <a:sym typeface="Muli ExtraLight"/>
            </a:endParaRPr>
          </a:p>
        </p:txBody>
      </p:sp>
      <p:sp>
        <p:nvSpPr>
          <p:cNvPr id="464" name="Google Shape;464;p67"/>
          <p:cNvSpPr txBox="1"/>
          <p:nvPr/>
        </p:nvSpPr>
        <p:spPr>
          <a:xfrm>
            <a:off x="4734325" y="765625"/>
            <a:ext cx="3960300" cy="37203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Muli"/>
              <a:buChar char="●"/>
            </a:pPr>
            <a:r>
              <a:rPr b="1" lang="en" sz="1200">
                <a:latin typeface="Muli"/>
                <a:ea typeface="Muli"/>
                <a:cs typeface="Muli"/>
                <a:sym typeface="Muli"/>
              </a:rPr>
              <a:t>import</a:t>
            </a:r>
            <a:r>
              <a:rPr lang="en" sz="1200">
                <a:latin typeface="Muli Light"/>
                <a:ea typeface="Muli Light"/>
                <a:cs typeface="Muli Light"/>
                <a:sym typeface="Muli Light"/>
              </a:rPr>
              <a:t>: One of the commands sqoop supports. Provides capability to copy data from RDBMS to HDFS</a:t>
            </a:r>
            <a:endParaRPr sz="1200">
              <a:latin typeface="Muli Light"/>
              <a:ea typeface="Muli Light"/>
              <a:cs typeface="Muli Light"/>
              <a:sym typeface="Muli Light"/>
            </a:endParaRPr>
          </a:p>
          <a:p>
            <a:pPr indent="-317500" lvl="0" marL="457200" rtl="0" algn="l">
              <a:lnSpc>
                <a:spcPct val="115000"/>
              </a:lnSpc>
              <a:spcBef>
                <a:spcPts val="0"/>
              </a:spcBef>
              <a:spcAft>
                <a:spcPts val="0"/>
              </a:spcAft>
              <a:buClr>
                <a:schemeClr val="dk2"/>
              </a:buClr>
              <a:buSzPts val="1400"/>
              <a:buFont typeface="Muli"/>
              <a:buChar char="●"/>
            </a:pPr>
            <a:r>
              <a:rPr b="1" lang="en" sz="1200">
                <a:latin typeface="Muli"/>
                <a:ea typeface="Muli"/>
                <a:cs typeface="Muli"/>
                <a:sym typeface="Muli"/>
              </a:rPr>
              <a:t>--connect</a:t>
            </a:r>
            <a:r>
              <a:rPr lang="en" sz="1200">
                <a:latin typeface="Muli Light"/>
                <a:ea typeface="Muli Light"/>
                <a:cs typeface="Muli Light"/>
                <a:sym typeface="Muli Light"/>
              </a:rPr>
              <a:t>: takes a JDBC connection string that points to source data</a:t>
            </a:r>
            <a:endParaRPr sz="1200">
              <a:latin typeface="Muli Light"/>
              <a:ea typeface="Muli Light"/>
              <a:cs typeface="Muli Light"/>
              <a:sym typeface="Muli Light"/>
            </a:endParaRPr>
          </a:p>
          <a:p>
            <a:pPr indent="-317500" lvl="0" marL="457200" rtl="0" algn="l">
              <a:lnSpc>
                <a:spcPct val="115000"/>
              </a:lnSpc>
              <a:spcBef>
                <a:spcPts val="0"/>
              </a:spcBef>
              <a:spcAft>
                <a:spcPts val="0"/>
              </a:spcAft>
              <a:buClr>
                <a:schemeClr val="dk2"/>
              </a:buClr>
              <a:buSzPts val="1400"/>
              <a:buFont typeface="Muli"/>
              <a:buChar char="●"/>
            </a:pPr>
            <a:r>
              <a:rPr b="1" lang="en" sz="1200">
                <a:latin typeface="Muli"/>
                <a:ea typeface="Muli"/>
                <a:cs typeface="Muli"/>
                <a:sym typeface="Muli"/>
              </a:rPr>
              <a:t>--username</a:t>
            </a:r>
            <a:r>
              <a:rPr lang="en" sz="1200">
                <a:latin typeface="Muli Light"/>
                <a:ea typeface="Muli Light"/>
                <a:cs typeface="Muli Light"/>
                <a:sym typeface="Muli Light"/>
              </a:rPr>
              <a:t> and </a:t>
            </a:r>
            <a:r>
              <a:rPr b="1" lang="en" sz="1200">
                <a:latin typeface="Muli"/>
                <a:ea typeface="Muli"/>
                <a:cs typeface="Muli"/>
                <a:sym typeface="Muli"/>
              </a:rPr>
              <a:t>--password</a:t>
            </a:r>
            <a:r>
              <a:rPr lang="en" sz="1200">
                <a:latin typeface="Muli Light"/>
                <a:ea typeface="Muli Light"/>
                <a:cs typeface="Muli Light"/>
                <a:sym typeface="Muli Light"/>
              </a:rPr>
              <a:t>: Credentials required to login to the database</a:t>
            </a:r>
            <a:endParaRPr sz="1200">
              <a:latin typeface="Muli Light"/>
              <a:ea typeface="Muli Light"/>
              <a:cs typeface="Muli Light"/>
              <a:sym typeface="Muli Light"/>
            </a:endParaRPr>
          </a:p>
          <a:p>
            <a:pPr indent="-317500" lvl="0" marL="457200" rtl="0" algn="l">
              <a:lnSpc>
                <a:spcPct val="115000"/>
              </a:lnSpc>
              <a:spcBef>
                <a:spcPts val="0"/>
              </a:spcBef>
              <a:spcAft>
                <a:spcPts val="0"/>
              </a:spcAft>
              <a:buClr>
                <a:schemeClr val="dk2"/>
              </a:buClr>
              <a:buSzPts val="1400"/>
              <a:buFont typeface="Muli"/>
              <a:buChar char="●"/>
            </a:pPr>
            <a:r>
              <a:rPr b="1" lang="en" sz="1200">
                <a:latin typeface="Muli"/>
                <a:ea typeface="Muli"/>
                <a:cs typeface="Muli"/>
                <a:sym typeface="Muli"/>
              </a:rPr>
              <a:t>--table</a:t>
            </a:r>
            <a:r>
              <a:rPr lang="en" sz="1200">
                <a:latin typeface="Muli Light"/>
                <a:ea typeface="Muli Light"/>
                <a:cs typeface="Muli Light"/>
                <a:sym typeface="Muli Light"/>
              </a:rPr>
              <a:t>: The table from the source RDBMS that we want to intest</a:t>
            </a:r>
            <a:endParaRPr sz="1200">
              <a:latin typeface="Muli Light"/>
              <a:ea typeface="Muli Light"/>
              <a:cs typeface="Muli Light"/>
              <a:sym typeface="Muli Light"/>
            </a:endParaRPr>
          </a:p>
          <a:p>
            <a:pPr indent="-317500" lvl="0" marL="457200" rtl="0" algn="l">
              <a:lnSpc>
                <a:spcPct val="115000"/>
              </a:lnSpc>
              <a:spcBef>
                <a:spcPts val="0"/>
              </a:spcBef>
              <a:spcAft>
                <a:spcPts val="0"/>
              </a:spcAft>
              <a:buClr>
                <a:schemeClr val="dk2"/>
              </a:buClr>
              <a:buSzPts val="1400"/>
              <a:buFont typeface="Muli"/>
              <a:buChar char="●"/>
            </a:pPr>
            <a:r>
              <a:rPr b="1" lang="en" sz="1200">
                <a:latin typeface="Muli"/>
                <a:ea typeface="Muli"/>
                <a:cs typeface="Muli"/>
                <a:sym typeface="Muli"/>
              </a:rPr>
              <a:t>--num-mappers</a:t>
            </a:r>
            <a:r>
              <a:rPr lang="en" sz="1200">
                <a:latin typeface="Muli Light"/>
                <a:ea typeface="Muli Light"/>
                <a:cs typeface="Muli Light"/>
                <a:sym typeface="Muli Light"/>
              </a:rPr>
              <a:t>: Number of Mapper tasks to spawn within the MapReduce Job</a:t>
            </a:r>
            <a:endParaRPr sz="1200">
              <a:latin typeface="Muli Light"/>
              <a:ea typeface="Muli Light"/>
              <a:cs typeface="Muli Light"/>
              <a:sym typeface="Muli Light"/>
            </a:endParaRPr>
          </a:p>
          <a:p>
            <a:pPr indent="-317500" lvl="0" marL="457200" rtl="0" algn="l">
              <a:lnSpc>
                <a:spcPct val="115000"/>
              </a:lnSpc>
              <a:spcBef>
                <a:spcPts val="0"/>
              </a:spcBef>
              <a:spcAft>
                <a:spcPts val="0"/>
              </a:spcAft>
              <a:buClr>
                <a:schemeClr val="dk2"/>
              </a:buClr>
              <a:buSzPts val="1400"/>
              <a:buFont typeface="Muli"/>
              <a:buChar char="●"/>
            </a:pPr>
            <a:r>
              <a:rPr b="1" lang="en" sz="1200">
                <a:latin typeface="Muli"/>
                <a:ea typeface="Muli"/>
                <a:cs typeface="Muli"/>
                <a:sym typeface="Muli"/>
              </a:rPr>
              <a:t>--target-dir</a:t>
            </a:r>
            <a:r>
              <a:rPr lang="en" sz="1200">
                <a:latin typeface="Muli Light"/>
                <a:ea typeface="Muli Light"/>
                <a:cs typeface="Muli Light"/>
                <a:sym typeface="Muli Light"/>
              </a:rPr>
              <a:t>: Location in HDFS to save the data extracted from the RDBMS</a:t>
            </a:r>
            <a:endParaRPr>
              <a:solidFill>
                <a:schemeClr val="dk2"/>
              </a:solidFill>
              <a:latin typeface="Muli"/>
              <a:ea typeface="Muli"/>
              <a:cs typeface="Muli"/>
              <a:sym typeface="Mul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68"/>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Muli ExtraLight"/>
                <a:ea typeface="Muli ExtraLight"/>
                <a:cs typeface="Muli ExtraLight"/>
                <a:sym typeface="Muli ExtraLight"/>
              </a:rPr>
              <a:t>Behind the Scenes</a:t>
            </a:r>
            <a:endParaRPr sz="2000">
              <a:latin typeface="Muli ExtraLight"/>
              <a:ea typeface="Muli ExtraLight"/>
              <a:cs typeface="Muli ExtraLight"/>
              <a:sym typeface="Muli ExtraLight"/>
            </a:endParaRPr>
          </a:p>
        </p:txBody>
      </p:sp>
      <p:sp>
        <p:nvSpPr>
          <p:cNvPr id="470" name="Google Shape;470;p68"/>
          <p:cNvSpPr txBox="1"/>
          <p:nvPr/>
        </p:nvSpPr>
        <p:spPr>
          <a:xfrm>
            <a:off x="495875" y="1180475"/>
            <a:ext cx="4605600" cy="26205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Muli"/>
              <a:buChar char="●"/>
            </a:pPr>
            <a:r>
              <a:rPr b="1" lang="en" sz="1200">
                <a:latin typeface="Muli"/>
                <a:ea typeface="Muli"/>
                <a:cs typeface="Muli"/>
                <a:sym typeface="Muli"/>
              </a:rPr>
              <a:t>Step 1</a:t>
            </a:r>
            <a:r>
              <a:rPr lang="en" sz="1200">
                <a:latin typeface="Muli Light"/>
                <a:ea typeface="Muli Light"/>
                <a:cs typeface="Muli Light"/>
                <a:sym typeface="Muli Light"/>
              </a:rPr>
              <a:t>: Introspects the database based on config provided and generates a plan (metadata) to import the data</a:t>
            </a:r>
            <a:endParaRPr sz="1200">
              <a:latin typeface="Muli Light"/>
              <a:ea typeface="Muli Light"/>
              <a:cs typeface="Muli Light"/>
              <a:sym typeface="Muli Light"/>
            </a:endParaRPr>
          </a:p>
          <a:p>
            <a:pPr indent="0" lvl="0" marL="457200" rtl="0" algn="l">
              <a:lnSpc>
                <a:spcPct val="115000"/>
              </a:lnSpc>
              <a:spcBef>
                <a:spcPts val="0"/>
              </a:spcBef>
              <a:spcAft>
                <a:spcPts val="0"/>
              </a:spcAft>
              <a:buNone/>
            </a:pPr>
            <a:r>
              <a:t/>
            </a:r>
            <a:endParaRPr sz="1200">
              <a:latin typeface="Muli Light"/>
              <a:ea typeface="Muli Light"/>
              <a:cs typeface="Muli Light"/>
              <a:sym typeface="Muli Light"/>
            </a:endParaRPr>
          </a:p>
          <a:p>
            <a:pPr indent="-342900" lvl="0" marL="457200" rtl="0" algn="l">
              <a:lnSpc>
                <a:spcPct val="115000"/>
              </a:lnSpc>
              <a:spcBef>
                <a:spcPts val="0"/>
              </a:spcBef>
              <a:spcAft>
                <a:spcPts val="0"/>
              </a:spcAft>
              <a:buClr>
                <a:schemeClr val="dk2"/>
              </a:buClr>
              <a:buSzPts val="1800"/>
              <a:buFont typeface="Muli"/>
              <a:buChar char="●"/>
            </a:pPr>
            <a:r>
              <a:rPr b="1" lang="en" sz="1200">
                <a:latin typeface="Muli"/>
                <a:ea typeface="Muli"/>
                <a:cs typeface="Muli"/>
                <a:sym typeface="Muli"/>
              </a:rPr>
              <a:t>Step 2</a:t>
            </a:r>
            <a:r>
              <a:rPr lang="en" sz="1200">
                <a:latin typeface="Muli Light"/>
                <a:ea typeface="Muli Light"/>
                <a:cs typeface="Muli Light"/>
                <a:sym typeface="Muli Light"/>
              </a:rPr>
              <a:t>: Executes a Map-Only job to then perform the data transfer based on the plan generated in </a:t>
            </a:r>
            <a:r>
              <a:rPr b="1" lang="en" sz="1200">
                <a:latin typeface="Muli"/>
                <a:ea typeface="Muli"/>
                <a:cs typeface="Muli"/>
                <a:sym typeface="Muli"/>
              </a:rPr>
              <a:t>Step 1</a:t>
            </a:r>
            <a:endParaRPr b="1" sz="1800">
              <a:solidFill>
                <a:schemeClr val="dk2"/>
              </a:solidFill>
              <a:latin typeface="Muli"/>
              <a:ea typeface="Muli"/>
              <a:cs typeface="Muli"/>
              <a:sym typeface="Muli"/>
            </a:endParaRPr>
          </a:p>
          <a:p>
            <a:pPr indent="0" lvl="0" marL="457200" rtl="0" algn="l">
              <a:lnSpc>
                <a:spcPct val="115000"/>
              </a:lnSpc>
              <a:spcBef>
                <a:spcPts val="0"/>
              </a:spcBef>
              <a:spcAft>
                <a:spcPts val="0"/>
              </a:spcAft>
              <a:buNone/>
            </a:pPr>
            <a:r>
              <a:t/>
            </a:r>
            <a:endParaRPr>
              <a:solidFill>
                <a:schemeClr val="dk2"/>
              </a:solidFill>
              <a:latin typeface="Muli"/>
              <a:ea typeface="Muli"/>
              <a:cs typeface="Muli"/>
              <a:sym typeface="Muli"/>
            </a:endParaRPr>
          </a:p>
        </p:txBody>
      </p:sp>
      <p:pic>
        <p:nvPicPr>
          <p:cNvPr id="471" name="Google Shape;471;p68"/>
          <p:cNvPicPr preferRelativeResize="0"/>
          <p:nvPr/>
        </p:nvPicPr>
        <p:blipFill>
          <a:blip r:embed="rId3">
            <a:alphaModFix/>
          </a:blip>
          <a:stretch>
            <a:fillRect/>
          </a:stretch>
        </p:blipFill>
        <p:spPr>
          <a:xfrm>
            <a:off x="5040577" y="722574"/>
            <a:ext cx="3825447" cy="3698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4"/>
          <p:cNvSpPr txBox="1"/>
          <p:nvPr>
            <p:ph type="title"/>
          </p:nvPr>
        </p:nvSpPr>
        <p:spPr>
          <a:xfrm>
            <a:off x="2325450" y="1715400"/>
            <a:ext cx="4493100" cy="17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Quick Poll</a:t>
            </a:r>
            <a:endParaRPr/>
          </a:p>
        </p:txBody>
      </p:sp>
      <p:sp>
        <p:nvSpPr>
          <p:cNvPr id="189" name="Google Shape;189;p24"/>
          <p:cNvSpPr txBox="1"/>
          <p:nvPr>
            <p:ph idx="12" type="sldNum"/>
          </p:nvPr>
        </p:nvSpPr>
        <p:spPr>
          <a:xfrm>
            <a:off x="8208023" y="4674263"/>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latin typeface="Muli Light"/>
                <a:ea typeface="Muli Light"/>
                <a:cs typeface="Muli Light"/>
                <a:sym typeface="Muli Light"/>
              </a:rPr>
              <a:t> </a:t>
            </a: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69"/>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Muli ExtraLight"/>
                <a:ea typeface="Muli ExtraLight"/>
                <a:cs typeface="Muli ExtraLight"/>
                <a:sym typeface="Muli ExtraLight"/>
              </a:rPr>
              <a:t>Apache Sqoop</a:t>
            </a:r>
            <a:endParaRPr sz="2000">
              <a:latin typeface="Muli ExtraLight"/>
              <a:ea typeface="Muli ExtraLight"/>
              <a:cs typeface="Muli ExtraLight"/>
              <a:sym typeface="Muli ExtraLight"/>
            </a:endParaRPr>
          </a:p>
        </p:txBody>
      </p:sp>
      <p:sp>
        <p:nvSpPr>
          <p:cNvPr id="477" name="Google Shape;477;p69"/>
          <p:cNvSpPr txBox="1"/>
          <p:nvPr/>
        </p:nvSpPr>
        <p:spPr>
          <a:xfrm>
            <a:off x="495875" y="1252350"/>
            <a:ext cx="8111700" cy="2638800"/>
          </a:xfrm>
          <a:prstGeom prst="rect">
            <a:avLst/>
          </a:prstGeom>
          <a:noFill/>
          <a:ln>
            <a:noFill/>
          </a:ln>
        </p:spPr>
        <p:txBody>
          <a:bodyPr anchorCtr="0" anchor="ctr"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Muli"/>
              <a:buChar char="●"/>
            </a:pPr>
            <a:r>
              <a:rPr lang="en" sz="1200">
                <a:latin typeface="Muli Light"/>
                <a:ea typeface="Muli Light"/>
                <a:cs typeface="Muli Light"/>
                <a:sym typeface="Muli Light"/>
              </a:rPr>
              <a:t>It provides a lot more options than the ones we have covered, but the key concept to keep in mind is that it powers data transfer across RDBMS and the cluster</a:t>
            </a:r>
            <a:endParaRPr sz="1200">
              <a:latin typeface="Muli Light"/>
              <a:ea typeface="Muli Light"/>
              <a:cs typeface="Muli Light"/>
              <a:sym typeface="Muli Light"/>
            </a:endParaRPr>
          </a:p>
          <a:p>
            <a:pPr indent="-304800" lvl="0" marL="457200" rtl="0" algn="l">
              <a:lnSpc>
                <a:spcPct val="150000"/>
              </a:lnSpc>
              <a:spcBef>
                <a:spcPts val="0"/>
              </a:spcBef>
              <a:spcAft>
                <a:spcPts val="0"/>
              </a:spcAft>
              <a:buClr>
                <a:schemeClr val="dk1"/>
              </a:buClr>
              <a:buSzPts val="1200"/>
              <a:buFont typeface="Muli"/>
              <a:buChar char="●"/>
            </a:pPr>
            <a:r>
              <a:rPr lang="en" sz="1200">
                <a:latin typeface="Muli Light"/>
                <a:ea typeface="Muli Light"/>
                <a:cs typeface="Muli Light"/>
                <a:sym typeface="Muli Light"/>
              </a:rPr>
              <a:t>To Date, it is one of the primary mechanisms to import data into the cluster in even large enterprises</a:t>
            </a:r>
            <a:endParaRPr sz="1200">
              <a:latin typeface="Muli Light"/>
              <a:ea typeface="Muli Light"/>
              <a:cs typeface="Muli Light"/>
              <a:sym typeface="Muli Light"/>
            </a:endParaRPr>
          </a:p>
          <a:p>
            <a:pPr indent="-304800" lvl="0" marL="457200" rtl="0" algn="l">
              <a:lnSpc>
                <a:spcPct val="150000"/>
              </a:lnSpc>
              <a:spcBef>
                <a:spcPts val="0"/>
              </a:spcBef>
              <a:spcAft>
                <a:spcPts val="0"/>
              </a:spcAft>
              <a:buClr>
                <a:schemeClr val="dk1"/>
              </a:buClr>
              <a:buSzPts val="1200"/>
              <a:buFont typeface="Muli"/>
              <a:buChar char="●"/>
            </a:pPr>
            <a:r>
              <a:rPr lang="en" sz="1200">
                <a:latin typeface="Muli Light"/>
                <a:ea typeface="Muli Light"/>
                <a:cs typeface="Muli Light"/>
                <a:sym typeface="Muli Light"/>
              </a:rPr>
              <a:t>While by default Sqoop will import into HDFS – it can also import data directly into a Hive table, (depending on time – we may cover that later today)</a:t>
            </a:r>
            <a:endParaRPr sz="1200">
              <a:latin typeface="Muli Light"/>
              <a:ea typeface="Muli Light"/>
              <a:cs typeface="Muli Light"/>
              <a:sym typeface="Muli Light"/>
            </a:endParaRPr>
          </a:p>
          <a:p>
            <a:pPr indent="-304800" lvl="0" marL="457200" rtl="0" algn="l">
              <a:lnSpc>
                <a:spcPct val="150000"/>
              </a:lnSpc>
              <a:spcBef>
                <a:spcPts val="0"/>
              </a:spcBef>
              <a:spcAft>
                <a:spcPts val="0"/>
              </a:spcAft>
              <a:buClr>
                <a:schemeClr val="dk1"/>
              </a:buClr>
              <a:buSzPts val="1200"/>
              <a:buFont typeface="Muli"/>
              <a:buChar char="●"/>
            </a:pPr>
            <a:r>
              <a:rPr lang="en" sz="1200">
                <a:latin typeface="Muli Light"/>
                <a:ea typeface="Muli Light"/>
                <a:cs typeface="Muli Light"/>
                <a:sym typeface="Muli Light"/>
              </a:rPr>
              <a:t>Sqoop will work with any database that has a JDBC connector (almost all databases)</a:t>
            </a:r>
            <a:endParaRPr sz="1200">
              <a:latin typeface="Muli Light"/>
              <a:ea typeface="Muli Light"/>
              <a:cs typeface="Muli Light"/>
              <a:sym typeface="Muli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70"/>
          <p:cNvSpPr txBox="1"/>
          <p:nvPr>
            <p:ph type="title"/>
          </p:nvPr>
        </p:nvSpPr>
        <p:spPr>
          <a:xfrm>
            <a:off x="2325450" y="1715400"/>
            <a:ext cx="4493100" cy="17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Hands-On: Sqoop</a:t>
            </a:r>
            <a:endParaRPr/>
          </a:p>
        </p:txBody>
      </p:sp>
      <p:sp>
        <p:nvSpPr>
          <p:cNvPr id="483" name="Google Shape;483;p70"/>
          <p:cNvSpPr txBox="1"/>
          <p:nvPr>
            <p:ph idx="12" type="sldNum"/>
          </p:nvPr>
        </p:nvSpPr>
        <p:spPr>
          <a:xfrm>
            <a:off x="8208023" y="4674263"/>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latin typeface="Muli Light"/>
                <a:ea typeface="Muli Light"/>
                <a:cs typeface="Muli Light"/>
                <a:sym typeface="Muli Light"/>
              </a:rPr>
              <a:t> </a:t>
            </a: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71"/>
          <p:cNvSpPr txBox="1"/>
          <p:nvPr>
            <p:ph type="title"/>
          </p:nvPr>
        </p:nvSpPr>
        <p:spPr>
          <a:xfrm>
            <a:off x="2325450" y="1715400"/>
            <a:ext cx="4493100" cy="17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Apache Hive</a:t>
            </a:r>
            <a:endParaRPr/>
          </a:p>
        </p:txBody>
      </p:sp>
      <p:sp>
        <p:nvSpPr>
          <p:cNvPr id="489" name="Google Shape;489;p71"/>
          <p:cNvSpPr txBox="1"/>
          <p:nvPr>
            <p:ph idx="12" type="sldNum"/>
          </p:nvPr>
        </p:nvSpPr>
        <p:spPr>
          <a:xfrm>
            <a:off x="8208023" y="4674263"/>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latin typeface="Muli Light"/>
                <a:ea typeface="Muli Light"/>
                <a:cs typeface="Muli Light"/>
                <a:sym typeface="Muli Light"/>
              </a:rPr>
              <a:t> </a:t>
            </a: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2000">
                <a:solidFill>
                  <a:srgbClr val="000000"/>
                </a:solidFill>
                <a:latin typeface="Muli ExtraLight"/>
                <a:ea typeface="Muli ExtraLight"/>
                <a:cs typeface="Muli ExtraLight"/>
                <a:sym typeface="Muli ExtraLight"/>
              </a:rPr>
              <a:t>Requirements</a:t>
            </a:r>
            <a:r>
              <a:rPr lang="en" sz="2000">
                <a:solidFill>
                  <a:srgbClr val="000000"/>
                </a:solidFill>
                <a:latin typeface="Muli ExtraLight"/>
                <a:ea typeface="Muli ExtraLight"/>
                <a:cs typeface="Muli ExtraLight"/>
                <a:sym typeface="Muli ExtraLight"/>
              </a:rPr>
              <a:t> for MapReduce</a:t>
            </a:r>
            <a:endParaRPr sz="2000">
              <a:solidFill>
                <a:srgbClr val="000000"/>
              </a:solidFill>
              <a:latin typeface="Muli ExtraLight"/>
              <a:ea typeface="Muli ExtraLight"/>
              <a:cs typeface="Muli ExtraLight"/>
              <a:sym typeface="Muli ExtraLight"/>
            </a:endParaRPr>
          </a:p>
        </p:txBody>
      </p:sp>
      <p:sp>
        <p:nvSpPr>
          <p:cNvPr id="495" name="Google Shape;495;p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MapReduce code is typically written in Java</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Requires:</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A good java programmer</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Who understands MapReduce</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Who understands the problem</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Who will be available to maintain and update the code in the future as requirements change</a:t>
            </a:r>
            <a:endParaRPr>
              <a:solidFill>
                <a:srgbClr val="454545"/>
              </a:solidFill>
              <a:latin typeface="Muli"/>
              <a:ea typeface="Muli"/>
              <a:cs typeface="Muli"/>
              <a:sym typeface="Muli"/>
            </a:endParaRPr>
          </a:p>
          <a:p>
            <a:pPr indent="0" lvl="0" marL="914400" rtl="0" algn="l">
              <a:lnSpc>
                <a:spcPct val="150000"/>
              </a:lnSpc>
              <a:spcBef>
                <a:spcPts val="0"/>
              </a:spcBef>
              <a:spcAft>
                <a:spcPts val="0"/>
              </a:spcAft>
              <a:buNone/>
            </a:pPr>
            <a:r>
              <a:t/>
            </a:r>
            <a:endParaRPr sz="1400">
              <a:latin typeface="Muli"/>
              <a:ea typeface="Muli"/>
              <a:cs typeface="Muli"/>
              <a:sym typeface="Mul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2000">
                <a:solidFill>
                  <a:srgbClr val="000000"/>
                </a:solidFill>
                <a:latin typeface="Muli ExtraLight"/>
                <a:ea typeface="Muli ExtraLight"/>
                <a:cs typeface="Muli ExtraLight"/>
                <a:sym typeface="Muli ExtraLight"/>
              </a:rPr>
              <a:t>The Difficulties</a:t>
            </a:r>
            <a:endParaRPr sz="2000">
              <a:solidFill>
                <a:srgbClr val="000000"/>
              </a:solidFill>
              <a:latin typeface="Muli ExtraLight"/>
              <a:ea typeface="Muli ExtraLight"/>
              <a:cs typeface="Muli ExtraLight"/>
              <a:sym typeface="Muli ExtraLight"/>
            </a:endParaRPr>
          </a:p>
        </p:txBody>
      </p:sp>
      <p:sp>
        <p:nvSpPr>
          <p:cNvPr id="501" name="Google Shape;501;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Many organizations have only a few developers who can write good MapReduce code</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Many other people want to analyze data</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Business analysts</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Data scientists</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Statisticians</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Data analysts</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Need a higher level abstraction on top of MapReduce</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Ability to query the data without needing to know MapReduce intimately</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Hive addresses these needs  </a:t>
            </a:r>
            <a:endParaRPr sz="1200">
              <a:solidFill>
                <a:srgbClr val="000000"/>
              </a:solidFill>
              <a:latin typeface="Muli Light"/>
              <a:ea typeface="Muli Light"/>
              <a:cs typeface="Muli Light"/>
              <a:sym typeface="Muli Light"/>
            </a:endParaRPr>
          </a:p>
          <a:p>
            <a:pPr indent="0" lvl="0" marL="914400" rtl="0" algn="l">
              <a:lnSpc>
                <a:spcPct val="150000"/>
              </a:lnSpc>
              <a:spcBef>
                <a:spcPts val="0"/>
              </a:spcBef>
              <a:spcAft>
                <a:spcPts val="0"/>
              </a:spcAft>
              <a:buNone/>
            </a:pPr>
            <a:r>
              <a:t/>
            </a:r>
            <a:endParaRPr>
              <a:latin typeface="Muli"/>
              <a:ea typeface="Muli"/>
              <a:cs typeface="Muli"/>
              <a:sym typeface="Mul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000">
                <a:solidFill>
                  <a:srgbClr val="000000"/>
                </a:solidFill>
                <a:latin typeface="Muli ExtraLight"/>
                <a:ea typeface="Muli ExtraLight"/>
                <a:cs typeface="Muli ExtraLight"/>
                <a:sym typeface="Muli ExtraLight"/>
              </a:rPr>
              <a:t>Hive</a:t>
            </a:r>
            <a:endParaRPr sz="2000">
              <a:solidFill>
                <a:srgbClr val="000000"/>
              </a:solidFill>
              <a:latin typeface="Muli ExtraLight"/>
              <a:ea typeface="Muli ExtraLight"/>
              <a:cs typeface="Muli ExtraLight"/>
              <a:sym typeface="Muli ExtraLight"/>
            </a:endParaRPr>
          </a:p>
        </p:txBody>
      </p:sp>
      <p:pic>
        <p:nvPicPr>
          <p:cNvPr id="507" name="Google Shape;507;p74"/>
          <p:cNvPicPr preferRelativeResize="0"/>
          <p:nvPr/>
        </p:nvPicPr>
        <p:blipFill>
          <a:blip r:embed="rId3">
            <a:alphaModFix/>
          </a:blip>
          <a:stretch>
            <a:fillRect/>
          </a:stretch>
        </p:blipFill>
        <p:spPr>
          <a:xfrm>
            <a:off x="3531800" y="1613686"/>
            <a:ext cx="2080400" cy="19161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000">
                <a:solidFill>
                  <a:srgbClr val="000000"/>
                </a:solidFill>
                <a:latin typeface="Muli ExtraLight"/>
                <a:ea typeface="Muli ExtraLight"/>
                <a:cs typeface="Muli ExtraLight"/>
                <a:sym typeface="Muli ExtraLight"/>
              </a:rPr>
              <a:t>Hive</a:t>
            </a:r>
            <a:endParaRPr sz="2000">
              <a:solidFill>
                <a:srgbClr val="000000"/>
              </a:solidFill>
              <a:latin typeface="Muli ExtraLight"/>
              <a:ea typeface="Muli ExtraLight"/>
              <a:cs typeface="Muli ExtraLight"/>
              <a:sym typeface="Muli ExtraLight"/>
            </a:endParaRPr>
          </a:p>
        </p:txBody>
      </p:sp>
      <p:sp>
        <p:nvSpPr>
          <p:cNvPr id="513" name="Google Shape;513;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Abstraction on top of MapReduce</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Allows users to query data in the Hadoop cluster without knowing Java or MapReduce</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Uses HiveQL Language</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Very Similar to SQL</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Hive Interpreter runs on a client machin</a:t>
            </a:r>
            <a:r>
              <a:rPr lang="en" sz="1200">
                <a:solidFill>
                  <a:srgbClr val="000000"/>
                </a:solidFill>
                <a:latin typeface="Muli Light"/>
                <a:ea typeface="Muli Light"/>
                <a:cs typeface="Muli Light"/>
                <a:sym typeface="Muli Light"/>
              </a:rPr>
              <a:t>e</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Turns HiveQL queries into MapReduce jobs</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Submits those jobs to the cluster</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Data within Hadoop can now represented as Tables and Views</a:t>
            </a:r>
            <a:endParaRPr sz="1200">
              <a:solidFill>
                <a:srgbClr val="000000"/>
              </a:solidFill>
              <a:latin typeface="Muli Light"/>
              <a:ea typeface="Muli Light"/>
              <a:cs typeface="Muli Light"/>
              <a:sym typeface="Muli Light"/>
            </a:endParaRPr>
          </a:p>
          <a:p>
            <a:pPr indent="0" lvl="0" marL="914400" rtl="0" algn="l">
              <a:lnSpc>
                <a:spcPct val="150000"/>
              </a:lnSpc>
              <a:spcBef>
                <a:spcPts val="0"/>
              </a:spcBef>
              <a:spcAft>
                <a:spcPts val="0"/>
              </a:spcAft>
              <a:buNone/>
            </a:pPr>
            <a:r>
              <a:t/>
            </a:r>
            <a:endParaRPr sz="1400">
              <a:latin typeface="Muli"/>
              <a:ea typeface="Muli"/>
              <a:cs typeface="Muli"/>
              <a:sym typeface="Mul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000">
                <a:solidFill>
                  <a:srgbClr val="000000"/>
                </a:solidFill>
                <a:latin typeface="Muli ExtraLight"/>
                <a:ea typeface="Muli ExtraLight"/>
                <a:cs typeface="Muli ExtraLight"/>
                <a:sym typeface="Muli ExtraLight"/>
              </a:rPr>
              <a:t>Hive Execution</a:t>
            </a:r>
            <a:endParaRPr sz="2000">
              <a:solidFill>
                <a:srgbClr val="000000"/>
              </a:solidFill>
              <a:latin typeface="Muli ExtraLight"/>
              <a:ea typeface="Muli ExtraLight"/>
              <a:cs typeface="Muli ExtraLight"/>
              <a:sym typeface="Muli ExtraLight"/>
            </a:endParaRPr>
          </a:p>
        </p:txBody>
      </p:sp>
      <p:pic>
        <p:nvPicPr>
          <p:cNvPr id="519" name="Google Shape;519;p76"/>
          <p:cNvPicPr preferRelativeResize="0"/>
          <p:nvPr/>
        </p:nvPicPr>
        <p:blipFill rotWithShape="1">
          <a:blip r:embed="rId3">
            <a:alphaModFix/>
          </a:blip>
          <a:srcRect b="0" l="0" r="0" t="17033"/>
          <a:stretch/>
        </p:blipFill>
        <p:spPr>
          <a:xfrm>
            <a:off x="2024675" y="986700"/>
            <a:ext cx="5094626" cy="31701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000">
                <a:solidFill>
                  <a:srgbClr val="000000"/>
                </a:solidFill>
                <a:latin typeface="Muli ExtraLight"/>
                <a:ea typeface="Muli ExtraLight"/>
                <a:cs typeface="Muli ExtraLight"/>
                <a:sym typeface="Muli ExtraLight"/>
              </a:rPr>
              <a:t>Hive Data Model</a:t>
            </a:r>
            <a:endParaRPr sz="2000">
              <a:solidFill>
                <a:srgbClr val="000000"/>
              </a:solidFill>
              <a:latin typeface="Muli ExtraLight"/>
              <a:ea typeface="Muli ExtraLight"/>
              <a:cs typeface="Muli ExtraLight"/>
              <a:sym typeface="Muli ExtraLight"/>
            </a:endParaRPr>
          </a:p>
        </p:txBody>
      </p:sp>
      <p:sp>
        <p:nvSpPr>
          <p:cNvPr id="525" name="Google Shape;525;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Hive ‘layers’ table definitions on top of data in HDFS</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Tables</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Typed columns </a:t>
            </a:r>
            <a:endParaRPr sz="1200">
              <a:solidFill>
                <a:srgbClr val="000000"/>
              </a:solidFill>
              <a:latin typeface="Muli Light"/>
              <a:ea typeface="Muli Light"/>
              <a:cs typeface="Muli Light"/>
              <a:sym typeface="Muli Light"/>
            </a:endParaRPr>
          </a:p>
          <a:p>
            <a:pPr indent="-304800" lvl="2" marL="13716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TINYINT , SMALLINT, INT, BIGINT</a:t>
            </a:r>
            <a:endParaRPr sz="1200">
              <a:solidFill>
                <a:srgbClr val="000000"/>
              </a:solidFill>
              <a:latin typeface="Muli Light"/>
              <a:ea typeface="Muli Light"/>
              <a:cs typeface="Muli Light"/>
              <a:sym typeface="Muli Light"/>
            </a:endParaRPr>
          </a:p>
          <a:p>
            <a:pPr indent="-304800" lvl="2" marL="13716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FLOAT, DOUBLE</a:t>
            </a:r>
            <a:endParaRPr sz="1200">
              <a:solidFill>
                <a:srgbClr val="000000"/>
              </a:solidFill>
              <a:latin typeface="Muli Light"/>
              <a:ea typeface="Muli Light"/>
              <a:cs typeface="Muli Light"/>
              <a:sym typeface="Muli Light"/>
            </a:endParaRPr>
          </a:p>
          <a:p>
            <a:pPr indent="-304800" lvl="2" marL="13716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STRING</a:t>
            </a:r>
            <a:endParaRPr sz="1200">
              <a:solidFill>
                <a:srgbClr val="000000"/>
              </a:solidFill>
              <a:latin typeface="Muli Light"/>
              <a:ea typeface="Muli Light"/>
              <a:cs typeface="Muli Light"/>
              <a:sym typeface="Muli Light"/>
            </a:endParaRPr>
          </a:p>
          <a:p>
            <a:pPr indent="-304800" lvl="2" marL="13716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BINARY, </a:t>
            </a:r>
            <a:r>
              <a:rPr lang="en" sz="1200">
                <a:solidFill>
                  <a:schemeClr val="dk1"/>
                </a:solidFill>
                <a:latin typeface="Muli Light"/>
                <a:ea typeface="Muli Light"/>
                <a:cs typeface="Muli Light"/>
                <a:sym typeface="Muli Light"/>
              </a:rPr>
              <a:t>BOOLEAN</a:t>
            </a:r>
            <a:endParaRPr sz="1200">
              <a:solidFill>
                <a:srgbClr val="000000"/>
              </a:solidFill>
              <a:latin typeface="Muli Light"/>
              <a:ea typeface="Muli Light"/>
              <a:cs typeface="Muli Light"/>
              <a:sym typeface="Muli Light"/>
            </a:endParaRPr>
          </a:p>
          <a:p>
            <a:pPr indent="-304800" lvl="2" marL="13716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TIMESTAMP</a:t>
            </a:r>
            <a:endParaRPr sz="1200">
              <a:solidFill>
                <a:srgbClr val="000000"/>
              </a:solidFill>
              <a:latin typeface="Muli Light"/>
              <a:ea typeface="Muli Light"/>
              <a:cs typeface="Muli Light"/>
              <a:sym typeface="Muli Light"/>
            </a:endParaRPr>
          </a:p>
          <a:p>
            <a:pPr indent="-304800" lvl="2" marL="13716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ARRAY , MAP, STRUCT</a:t>
            </a:r>
            <a:r>
              <a:rPr lang="en" sz="1200">
                <a:solidFill>
                  <a:srgbClr val="454545"/>
                </a:solidFill>
                <a:latin typeface="Muli"/>
                <a:ea typeface="Muli"/>
                <a:cs typeface="Muli"/>
                <a:sym typeface="Muli"/>
              </a:rPr>
              <a:t> </a:t>
            </a:r>
            <a:endParaRPr sz="1200">
              <a:solidFill>
                <a:srgbClr val="454545"/>
              </a:solidFill>
              <a:latin typeface="Muli"/>
              <a:ea typeface="Muli"/>
              <a:cs typeface="Muli"/>
              <a:sym typeface="Muli"/>
            </a:endParaRPr>
          </a:p>
          <a:p>
            <a:pPr indent="0" lvl="0" marL="1371600" rtl="0" algn="l">
              <a:lnSpc>
                <a:spcPct val="150000"/>
              </a:lnSpc>
              <a:spcBef>
                <a:spcPts val="0"/>
              </a:spcBef>
              <a:spcAft>
                <a:spcPts val="0"/>
              </a:spcAft>
              <a:buNone/>
            </a:pPr>
            <a:r>
              <a:t/>
            </a:r>
            <a:endParaRPr sz="1400">
              <a:solidFill>
                <a:srgbClr val="454545"/>
              </a:solidFill>
              <a:latin typeface="Muli"/>
              <a:ea typeface="Muli"/>
              <a:cs typeface="Muli"/>
              <a:sym typeface="Mul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000">
                <a:solidFill>
                  <a:srgbClr val="000000"/>
                </a:solidFill>
                <a:latin typeface="Muli ExtraLight"/>
                <a:ea typeface="Muli ExtraLight"/>
                <a:cs typeface="Muli ExtraLight"/>
                <a:sym typeface="Muli ExtraLight"/>
              </a:rPr>
              <a:t>Hive Daemon</a:t>
            </a:r>
            <a:endParaRPr sz="2000">
              <a:solidFill>
                <a:srgbClr val="000000"/>
              </a:solidFill>
              <a:latin typeface="Muli ExtraLight"/>
              <a:ea typeface="Muli ExtraLight"/>
              <a:cs typeface="Muli ExtraLight"/>
              <a:sym typeface="Muli ExtraLight"/>
            </a:endParaRPr>
          </a:p>
        </p:txBody>
      </p:sp>
      <p:sp>
        <p:nvSpPr>
          <p:cNvPr id="531" name="Google Shape;531;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Hive Metastore</a:t>
            </a:r>
            <a:endParaRPr sz="1200">
              <a:solidFill>
                <a:srgbClr val="000000"/>
              </a:solidFill>
              <a:latin typeface="Muli Light"/>
              <a:ea typeface="Muli Light"/>
              <a:cs typeface="Muli Light"/>
              <a:sym typeface="Muli Light"/>
            </a:endParaRPr>
          </a:p>
          <a:p>
            <a:pPr indent="-304800" lvl="1" marL="914400" marR="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A database containing table definitions and other metadata</a:t>
            </a:r>
            <a:endParaRPr sz="1200">
              <a:solidFill>
                <a:srgbClr val="000000"/>
              </a:solidFill>
              <a:latin typeface="Muli Light"/>
              <a:ea typeface="Muli Light"/>
              <a:cs typeface="Muli Light"/>
              <a:sym typeface="Muli Light"/>
            </a:endParaRPr>
          </a:p>
          <a:p>
            <a:pPr indent="-304800" lvl="2" marL="1371600" marR="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By default, stored locally on the client machine in a Derby database</a:t>
            </a:r>
            <a:endParaRPr sz="1200">
              <a:solidFill>
                <a:srgbClr val="000000"/>
              </a:solidFill>
              <a:latin typeface="Muli Light"/>
              <a:ea typeface="Muli Light"/>
              <a:cs typeface="Muli Light"/>
              <a:sym typeface="Muli Light"/>
            </a:endParaRPr>
          </a:p>
          <a:p>
            <a:pPr indent="-304800" lvl="2" marL="1371600" marR="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Usua</a:t>
            </a:r>
            <a:r>
              <a:rPr lang="en" sz="1200">
                <a:solidFill>
                  <a:srgbClr val="000000"/>
                </a:solidFill>
                <a:latin typeface="Muli Light"/>
                <a:ea typeface="Muli Light"/>
                <a:cs typeface="Muli Light"/>
                <a:sym typeface="Muli Light"/>
              </a:rPr>
              <a:t>ll</a:t>
            </a:r>
            <a:r>
              <a:rPr lang="en" sz="1200">
                <a:solidFill>
                  <a:srgbClr val="000000"/>
                </a:solidFill>
                <a:latin typeface="Muli Light"/>
                <a:ea typeface="Muli Light"/>
                <a:cs typeface="Muli Light"/>
                <a:sym typeface="Muli Light"/>
              </a:rPr>
              <a:t>y MySQL if the metastore needs to be shared across multiple people</a:t>
            </a:r>
            <a:endParaRPr sz="1200">
              <a:solidFill>
                <a:srgbClr val="000000"/>
              </a:solidFill>
              <a:latin typeface="Muli Light"/>
              <a:ea typeface="Muli Light"/>
              <a:cs typeface="Muli Light"/>
              <a:sym typeface="Muli Light"/>
            </a:endParaRPr>
          </a:p>
          <a:p>
            <a:pPr indent="-304800" lvl="2" marL="1371600" marR="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Table definitions on top of data in HDFS</a:t>
            </a:r>
            <a:endParaRPr>
              <a:solidFill>
                <a:srgbClr val="454545"/>
              </a:solidFill>
              <a:latin typeface="Muli"/>
              <a:ea typeface="Muli"/>
              <a:cs typeface="Muli"/>
              <a:sym typeface="Muli"/>
            </a:endParaRPr>
          </a:p>
          <a:p>
            <a:pPr indent="0" lvl="0" marL="914400" rtl="0" algn="l">
              <a:lnSpc>
                <a:spcPct val="150000"/>
              </a:lnSpc>
              <a:spcBef>
                <a:spcPts val="0"/>
              </a:spcBef>
              <a:spcAft>
                <a:spcPts val="0"/>
              </a:spcAft>
              <a:buNone/>
            </a:pPr>
            <a:r>
              <a:t/>
            </a:r>
            <a:endParaRPr sz="1400">
              <a:solidFill>
                <a:srgbClr val="454545"/>
              </a:solidFill>
              <a:latin typeface="Muli"/>
              <a:ea typeface="Muli"/>
              <a:cs typeface="Muli"/>
              <a:sym typeface="Mul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5"/>
          <p:cNvSpPr txBox="1"/>
          <p:nvPr>
            <p:ph idx="1" type="body"/>
          </p:nvPr>
        </p:nvSpPr>
        <p:spPr>
          <a:xfrm>
            <a:off x="495875" y="1162600"/>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Light"/>
              <a:buChar char="●"/>
            </a:pPr>
            <a:r>
              <a:rPr lang="en" sz="1200">
                <a:solidFill>
                  <a:schemeClr val="dk1"/>
                </a:solidFill>
                <a:latin typeface="Muli Light"/>
                <a:ea typeface="Muli Light"/>
                <a:cs typeface="Muli Light"/>
                <a:sym typeface="Muli Light"/>
              </a:rPr>
              <a:t>All Workshop Material: </a:t>
            </a:r>
            <a:r>
              <a:rPr lang="en" sz="1200" u="sng">
                <a:solidFill>
                  <a:schemeClr val="hlink"/>
                </a:solidFill>
                <a:latin typeface="Muli Light"/>
                <a:ea typeface="Muli Light"/>
                <a:cs typeface="Muli Light"/>
                <a:sym typeface="Muli Light"/>
                <a:hlinkClick r:id="rId3"/>
              </a:rPr>
              <a:t>https://bit.ly/2SajqBj</a:t>
            </a:r>
            <a:r>
              <a:rPr lang="en" sz="1200">
                <a:solidFill>
                  <a:schemeClr val="dk1"/>
                </a:solidFill>
                <a:latin typeface="Muli Light"/>
                <a:ea typeface="Muli Light"/>
                <a:cs typeface="Muli Light"/>
                <a:sym typeface="Muli Light"/>
              </a:rPr>
              <a:t> </a:t>
            </a:r>
            <a:endParaRPr sz="1200">
              <a:solidFill>
                <a:schemeClr val="dk1"/>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chemeClr val="dk1"/>
                </a:solidFill>
                <a:latin typeface="Muli Light"/>
                <a:ea typeface="Muli Light"/>
                <a:cs typeface="Muli Light"/>
                <a:sym typeface="Muli Light"/>
              </a:rPr>
              <a:t>Cloudera Quickstart VM Setup: </a:t>
            </a:r>
            <a:r>
              <a:rPr lang="en" sz="1200" u="sng">
                <a:solidFill>
                  <a:schemeClr val="hlink"/>
                </a:solidFill>
                <a:latin typeface="Muli Light"/>
                <a:ea typeface="Muli Light"/>
                <a:cs typeface="Muli Light"/>
                <a:sym typeface="Muli Light"/>
                <a:hlinkClick r:id="rId4"/>
              </a:rPr>
              <a:t>https://bit.ly/2T4vcBL</a:t>
            </a:r>
            <a:r>
              <a:rPr lang="en" sz="1200">
                <a:solidFill>
                  <a:schemeClr val="dk1"/>
                </a:solidFill>
                <a:latin typeface="Muli Light"/>
                <a:ea typeface="Muli Light"/>
                <a:cs typeface="Muli Light"/>
                <a:sym typeface="Muli Light"/>
              </a:rPr>
              <a:t> </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Slides: </a:t>
            </a:r>
            <a:r>
              <a:rPr lang="en" sz="1200" u="sng">
                <a:solidFill>
                  <a:schemeClr val="hlink"/>
                </a:solidFill>
                <a:latin typeface="Muli Light"/>
                <a:ea typeface="Muli Light"/>
                <a:cs typeface="Muli Light"/>
                <a:sym typeface="Muli Light"/>
                <a:hlinkClick r:id="rId5"/>
              </a:rPr>
              <a:t>https://bit.ly/2SRwHUQ</a:t>
            </a:r>
            <a:r>
              <a:rPr lang="en" sz="1200">
                <a:solidFill>
                  <a:srgbClr val="000000"/>
                </a:solidFill>
                <a:latin typeface="Muli Light"/>
                <a:ea typeface="Muli Light"/>
                <a:cs typeface="Muli Light"/>
                <a:sym typeface="Muli Light"/>
              </a:rPr>
              <a:t> </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chemeClr val="dk1"/>
                </a:solidFill>
                <a:latin typeface="Muli Light"/>
                <a:ea typeface="Muli Light"/>
                <a:cs typeface="Muli Light"/>
                <a:sym typeface="Muli Light"/>
              </a:rPr>
              <a:t>Exercise Data and Materials: </a:t>
            </a:r>
            <a:r>
              <a:rPr lang="en" sz="1200" u="sng">
                <a:solidFill>
                  <a:schemeClr val="accent5"/>
                </a:solidFill>
                <a:latin typeface="Muli Light"/>
                <a:ea typeface="Muli Light"/>
                <a:cs typeface="Muli Light"/>
                <a:sym typeface="Muli Light"/>
                <a:hlinkClick r:id="rId6"/>
              </a:rPr>
              <a:t>https://bit.ly/2EipK5Y</a:t>
            </a:r>
            <a:r>
              <a:rPr lang="en" sz="1200">
                <a:solidFill>
                  <a:schemeClr val="dk1"/>
                </a:solidFill>
                <a:latin typeface="Muli Light"/>
                <a:ea typeface="Muli Light"/>
                <a:cs typeface="Muli Light"/>
                <a:sym typeface="Muli Light"/>
              </a:rPr>
              <a:t> </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Exercises: </a:t>
            </a:r>
            <a:r>
              <a:rPr lang="en" sz="1200" u="sng">
                <a:solidFill>
                  <a:schemeClr val="hlink"/>
                </a:solidFill>
                <a:latin typeface="Muli Light"/>
                <a:ea typeface="Muli Light"/>
                <a:cs typeface="Muli Light"/>
                <a:sym typeface="Muli Light"/>
                <a:hlinkClick r:id="rId7"/>
              </a:rPr>
              <a:t>https://bit.ly/2BKCuAG</a:t>
            </a:r>
            <a:r>
              <a:rPr lang="en" sz="1200">
                <a:solidFill>
                  <a:srgbClr val="000000"/>
                </a:solidFill>
                <a:latin typeface="Muli Light"/>
                <a:ea typeface="Muli Light"/>
                <a:cs typeface="Muli Light"/>
                <a:sym typeface="Muli Light"/>
              </a:rPr>
              <a:t> </a:t>
            </a:r>
            <a:endParaRPr sz="1200">
              <a:solidFill>
                <a:schemeClr val="dk1"/>
              </a:solidFill>
              <a:latin typeface="Muli Light"/>
              <a:ea typeface="Muli Light"/>
              <a:cs typeface="Muli Light"/>
              <a:sym typeface="Muli Light"/>
            </a:endParaRPr>
          </a:p>
        </p:txBody>
      </p:sp>
      <p:sp>
        <p:nvSpPr>
          <p:cNvPr id="195" name="Google Shape;195;p25"/>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Documents and Environment Setup</a:t>
            </a:r>
            <a:endParaRPr sz="2000">
              <a:latin typeface="Muli ExtraLight"/>
              <a:ea typeface="Muli ExtraLight"/>
              <a:cs typeface="Muli ExtraLight"/>
              <a:sym typeface="Muli Extra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000">
                <a:solidFill>
                  <a:srgbClr val="000000"/>
                </a:solidFill>
                <a:latin typeface="Muli ExtraLight"/>
                <a:ea typeface="Muli ExtraLight"/>
                <a:cs typeface="Muli ExtraLight"/>
                <a:sym typeface="Muli ExtraLight"/>
              </a:rPr>
              <a:t>Hive Examples</a:t>
            </a:r>
            <a:endParaRPr sz="2000">
              <a:solidFill>
                <a:srgbClr val="000000"/>
              </a:solidFill>
              <a:latin typeface="Muli ExtraLight"/>
              <a:ea typeface="Muli ExtraLight"/>
              <a:cs typeface="Muli ExtraLight"/>
              <a:sym typeface="Muli ExtraLight"/>
            </a:endParaRPr>
          </a:p>
        </p:txBody>
      </p:sp>
      <p:pic>
        <p:nvPicPr>
          <p:cNvPr id="537" name="Google Shape;537;p79"/>
          <p:cNvPicPr preferRelativeResize="0"/>
          <p:nvPr/>
        </p:nvPicPr>
        <p:blipFill>
          <a:blip r:embed="rId3">
            <a:alphaModFix/>
          </a:blip>
          <a:stretch>
            <a:fillRect/>
          </a:stretch>
        </p:blipFill>
        <p:spPr>
          <a:xfrm>
            <a:off x="2252663" y="1204775"/>
            <a:ext cx="4638675" cy="1866900"/>
          </a:xfrm>
          <a:prstGeom prst="rect">
            <a:avLst/>
          </a:prstGeom>
          <a:noFill/>
          <a:ln>
            <a:noFill/>
          </a:ln>
        </p:spPr>
      </p:pic>
      <p:pic>
        <p:nvPicPr>
          <p:cNvPr id="538" name="Google Shape;538;p79"/>
          <p:cNvPicPr preferRelativeResize="0"/>
          <p:nvPr/>
        </p:nvPicPr>
        <p:blipFill>
          <a:blip r:embed="rId4">
            <a:alphaModFix/>
          </a:blip>
          <a:stretch>
            <a:fillRect/>
          </a:stretch>
        </p:blipFill>
        <p:spPr>
          <a:xfrm>
            <a:off x="2304888" y="3040900"/>
            <a:ext cx="4534216" cy="18016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000">
                <a:solidFill>
                  <a:srgbClr val="000000"/>
                </a:solidFill>
                <a:latin typeface="Muli ExtraLight"/>
                <a:ea typeface="Muli ExtraLight"/>
                <a:cs typeface="Muli ExtraLight"/>
                <a:sym typeface="Muli ExtraLight"/>
              </a:rPr>
              <a:t>Hive Examples</a:t>
            </a:r>
            <a:endParaRPr sz="2000">
              <a:solidFill>
                <a:srgbClr val="000000"/>
              </a:solidFill>
              <a:latin typeface="Muli ExtraLight"/>
              <a:ea typeface="Muli ExtraLight"/>
              <a:cs typeface="Muli ExtraLight"/>
              <a:sym typeface="Muli ExtraLight"/>
            </a:endParaRPr>
          </a:p>
        </p:txBody>
      </p:sp>
      <p:pic>
        <p:nvPicPr>
          <p:cNvPr id="544" name="Google Shape;544;p80"/>
          <p:cNvPicPr preferRelativeResize="0"/>
          <p:nvPr/>
        </p:nvPicPr>
        <p:blipFill>
          <a:blip r:embed="rId3">
            <a:alphaModFix/>
          </a:blip>
          <a:stretch>
            <a:fillRect/>
          </a:stretch>
        </p:blipFill>
        <p:spPr>
          <a:xfrm>
            <a:off x="1276350" y="1303775"/>
            <a:ext cx="6591300" cy="22193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2000">
                <a:solidFill>
                  <a:srgbClr val="000000"/>
                </a:solidFill>
                <a:latin typeface="Muli ExtraLight"/>
                <a:ea typeface="Muli ExtraLight"/>
                <a:cs typeface="Muli ExtraLight"/>
                <a:sym typeface="Muli ExtraLight"/>
              </a:rPr>
              <a:t>Hive Limitations</a:t>
            </a:r>
            <a:endParaRPr sz="2000">
              <a:solidFill>
                <a:srgbClr val="000000"/>
              </a:solidFill>
              <a:latin typeface="Muli ExtraLight"/>
              <a:ea typeface="Muli ExtraLight"/>
              <a:cs typeface="Muli ExtraLight"/>
              <a:sym typeface="Muli ExtraLight"/>
            </a:endParaRPr>
          </a:p>
          <a:p>
            <a:pPr indent="0" lvl="0" marL="0" marR="0" rtl="0" algn="l">
              <a:lnSpc>
                <a:spcPct val="100000"/>
              </a:lnSpc>
              <a:spcBef>
                <a:spcPts val="0"/>
              </a:spcBef>
              <a:spcAft>
                <a:spcPts val="0"/>
              </a:spcAft>
              <a:buNone/>
            </a:pPr>
            <a:r>
              <a:t/>
            </a:r>
            <a:endParaRPr sz="2000">
              <a:solidFill>
                <a:srgbClr val="000000"/>
              </a:solidFill>
              <a:latin typeface="Muli ExtraLight"/>
              <a:ea typeface="Muli ExtraLight"/>
              <a:cs typeface="Muli ExtraLight"/>
              <a:sym typeface="Muli ExtraLight"/>
            </a:endParaRPr>
          </a:p>
        </p:txBody>
      </p:sp>
      <p:sp>
        <p:nvSpPr>
          <p:cNvPr id="550" name="Google Shape;550;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Not all ‘standard’ SQL is supported</a:t>
            </a:r>
            <a:endParaRPr sz="1200">
              <a:solidFill>
                <a:srgbClr val="000000"/>
              </a:solidFill>
              <a:latin typeface="Muli Light"/>
              <a:ea typeface="Muli Light"/>
              <a:cs typeface="Muli Light"/>
              <a:sym typeface="Muli Light"/>
            </a:endParaRPr>
          </a:p>
          <a:p>
            <a:pPr indent="-304800" lvl="1" marL="914400" marR="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Subqueries are only supported in the FROM clause</a:t>
            </a:r>
            <a:endParaRPr sz="1200">
              <a:solidFill>
                <a:srgbClr val="000000"/>
              </a:solidFill>
              <a:latin typeface="Muli Light"/>
              <a:ea typeface="Muli Light"/>
              <a:cs typeface="Muli Light"/>
              <a:sym typeface="Muli Light"/>
            </a:endParaRPr>
          </a:p>
          <a:p>
            <a:pPr indent="-304800" lvl="2" marL="1371600" marR="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No correlated subqueries</a:t>
            </a:r>
            <a:endParaRPr sz="1200">
              <a:solidFill>
                <a:srgbClr val="000000"/>
              </a:solidFill>
              <a:latin typeface="Muli Light"/>
              <a:ea typeface="Muli Light"/>
              <a:cs typeface="Muli Light"/>
              <a:sym typeface="Muli Light"/>
            </a:endParaRPr>
          </a:p>
          <a:p>
            <a:pPr indent="-304800" lvl="1" marL="914400" marR="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Limited support for UPDATE or DELETE</a:t>
            </a:r>
            <a:endParaRPr sz="1200">
              <a:solidFill>
                <a:srgbClr val="000000"/>
              </a:solidFill>
              <a:latin typeface="Muli Light"/>
              <a:ea typeface="Muli Light"/>
              <a:cs typeface="Muli Light"/>
              <a:sym typeface="Muli Light"/>
            </a:endParaRPr>
          </a:p>
          <a:p>
            <a:pPr indent="-304800" lvl="1" marL="914400" marR="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More</a:t>
            </a:r>
            <a:endParaRPr sz="1200">
              <a:solidFill>
                <a:srgbClr val="000000"/>
              </a:solidFill>
              <a:latin typeface="Muli Light"/>
              <a:ea typeface="Muli Light"/>
              <a:cs typeface="Muli Light"/>
              <a:sym typeface="Muli Light"/>
            </a:endParaRPr>
          </a:p>
          <a:p>
            <a:pPr indent="0" lvl="0" marL="914400" rtl="0" algn="l">
              <a:lnSpc>
                <a:spcPct val="150000"/>
              </a:lnSpc>
              <a:spcBef>
                <a:spcPts val="0"/>
              </a:spcBef>
              <a:spcAft>
                <a:spcPts val="0"/>
              </a:spcAft>
              <a:buNone/>
            </a:pPr>
            <a:r>
              <a:t/>
            </a:r>
            <a:endParaRPr sz="1400">
              <a:latin typeface="Muli"/>
              <a:ea typeface="Muli"/>
              <a:cs typeface="Muli"/>
              <a:sym typeface="Mul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82"/>
          <p:cNvSpPr txBox="1"/>
          <p:nvPr>
            <p:ph type="title"/>
          </p:nvPr>
        </p:nvSpPr>
        <p:spPr>
          <a:xfrm>
            <a:off x="2325450" y="1715400"/>
            <a:ext cx="4493100" cy="17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Hands-On: Hive</a:t>
            </a:r>
            <a:endParaRPr/>
          </a:p>
        </p:txBody>
      </p:sp>
      <p:sp>
        <p:nvSpPr>
          <p:cNvPr id="556" name="Google Shape;556;p82"/>
          <p:cNvSpPr txBox="1"/>
          <p:nvPr>
            <p:ph idx="12" type="sldNum"/>
          </p:nvPr>
        </p:nvSpPr>
        <p:spPr>
          <a:xfrm>
            <a:off x="8208023" y="4674263"/>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latin typeface="Muli Light"/>
                <a:ea typeface="Muli Light"/>
                <a:cs typeface="Muli Light"/>
                <a:sym typeface="Muli Light"/>
              </a:rPr>
              <a:t> </a:t>
            </a: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83"/>
          <p:cNvSpPr txBox="1"/>
          <p:nvPr>
            <p:ph type="title"/>
          </p:nvPr>
        </p:nvSpPr>
        <p:spPr>
          <a:xfrm>
            <a:off x="2325450" y="1715400"/>
            <a:ext cx="4493100" cy="17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Apache Spark</a:t>
            </a:r>
            <a:endParaRPr/>
          </a:p>
        </p:txBody>
      </p:sp>
      <p:sp>
        <p:nvSpPr>
          <p:cNvPr id="562" name="Google Shape;562;p83"/>
          <p:cNvSpPr txBox="1"/>
          <p:nvPr>
            <p:ph idx="12" type="sldNum"/>
          </p:nvPr>
        </p:nvSpPr>
        <p:spPr>
          <a:xfrm>
            <a:off x="8208023" y="4674263"/>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latin typeface="Muli Light"/>
                <a:ea typeface="Muli Light"/>
                <a:cs typeface="Muli Light"/>
                <a:sym typeface="Muli Light"/>
              </a:rPr>
              <a:t> </a:t>
            </a: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84"/>
          <p:cNvSpPr txBox="1"/>
          <p:nvPr>
            <p:ph idx="1" type="body"/>
          </p:nvPr>
        </p:nvSpPr>
        <p:spPr>
          <a:xfrm>
            <a:off x="495875" y="1162600"/>
            <a:ext cx="8520600" cy="3416400"/>
          </a:xfrm>
          <a:prstGeom prst="rect">
            <a:avLst/>
          </a:prstGeom>
        </p:spPr>
        <p:txBody>
          <a:bodyPr anchorCtr="0" anchor="t" bIns="91425" lIns="91425" spcFirstLastPara="1" rIns="91425" wrap="square" tIns="91425">
            <a:noAutofit/>
          </a:bodyPr>
          <a:lstStyle/>
          <a:p>
            <a:pPr indent="-304800" lvl="0" marL="457200" rtl="0" algn="l">
              <a:lnSpc>
                <a:spcPct val="13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Open source data processing engine that runs on a cluster</a:t>
            </a:r>
            <a:endParaRPr sz="1200">
              <a:solidFill>
                <a:srgbClr val="000000"/>
              </a:solidFill>
              <a:latin typeface="Muli Light"/>
              <a:ea typeface="Muli Light"/>
              <a:cs typeface="Muli Light"/>
              <a:sym typeface="Muli Light"/>
            </a:endParaRPr>
          </a:p>
          <a:p>
            <a:pPr indent="-304800" lvl="1" marL="914400" rtl="0" algn="l">
              <a:lnSpc>
                <a:spcPct val="130000"/>
              </a:lnSpc>
              <a:spcBef>
                <a:spcPts val="0"/>
              </a:spcBef>
              <a:spcAft>
                <a:spcPts val="0"/>
              </a:spcAft>
              <a:buClr>
                <a:srgbClr val="000000"/>
              </a:buClr>
              <a:buSzPts val="1200"/>
              <a:buFont typeface="Muli Light"/>
              <a:buChar char="○"/>
            </a:pPr>
            <a:r>
              <a:rPr lang="en" sz="1200" u="sng">
                <a:solidFill>
                  <a:schemeClr val="hlink"/>
                </a:solidFill>
                <a:latin typeface="Muli Light"/>
                <a:ea typeface="Muli Light"/>
                <a:cs typeface="Muli Light"/>
                <a:sym typeface="Muli Light"/>
                <a:hlinkClick r:id="rId3"/>
              </a:rPr>
              <a:t>https://github.com/apache/spark</a:t>
            </a:r>
            <a:endParaRPr sz="1200">
              <a:solidFill>
                <a:srgbClr val="000000"/>
              </a:solidFill>
              <a:latin typeface="Muli Light"/>
              <a:ea typeface="Muli Light"/>
              <a:cs typeface="Muli Light"/>
              <a:sym typeface="Muli Light"/>
            </a:endParaRPr>
          </a:p>
          <a:p>
            <a:pPr indent="-304800" lvl="0" marL="457200" rtl="0" algn="l">
              <a:lnSpc>
                <a:spcPct val="13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Primarily written in Scala</a:t>
            </a:r>
            <a:endParaRPr sz="1200">
              <a:solidFill>
                <a:srgbClr val="000000"/>
              </a:solidFill>
              <a:latin typeface="Muli Light"/>
              <a:ea typeface="Muli Light"/>
              <a:cs typeface="Muli Light"/>
              <a:sym typeface="Muli Light"/>
            </a:endParaRPr>
          </a:p>
          <a:p>
            <a:pPr indent="-304800" lvl="0" marL="457200" rtl="0" algn="l">
              <a:lnSpc>
                <a:spcPct val="13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Provides a number of Libraries for Batch, Streaming and other forms of processing</a:t>
            </a:r>
            <a:endParaRPr sz="1200">
              <a:solidFill>
                <a:srgbClr val="000000"/>
              </a:solidFill>
              <a:latin typeface="Muli Light"/>
              <a:ea typeface="Muli Light"/>
              <a:cs typeface="Muli Light"/>
              <a:sym typeface="Muli Light"/>
            </a:endParaRPr>
          </a:p>
          <a:p>
            <a:pPr indent="-304800" lvl="0" marL="457200" rtl="0" algn="l">
              <a:lnSpc>
                <a:spcPct val="13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Very fast in memory processing engine</a:t>
            </a:r>
            <a:endParaRPr sz="1200">
              <a:solidFill>
                <a:srgbClr val="000000"/>
              </a:solidFill>
              <a:latin typeface="Muli Light"/>
              <a:ea typeface="Muli Light"/>
              <a:cs typeface="Muli Light"/>
              <a:sym typeface="Muli Light"/>
            </a:endParaRPr>
          </a:p>
          <a:p>
            <a:pPr indent="-304800" lvl="0" marL="457200" rtl="0" algn="l">
              <a:lnSpc>
                <a:spcPct val="13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Support for Java, Scala, Python, and R</a:t>
            </a:r>
            <a:endParaRPr sz="1200">
              <a:solidFill>
                <a:srgbClr val="000000"/>
              </a:solidFill>
              <a:latin typeface="Muli Light"/>
              <a:ea typeface="Muli Light"/>
              <a:cs typeface="Muli Light"/>
              <a:sym typeface="Muli Light"/>
            </a:endParaRPr>
          </a:p>
          <a:p>
            <a:pPr indent="0" lvl="0" marL="0" rtl="0" algn="l">
              <a:lnSpc>
                <a:spcPct val="150000"/>
              </a:lnSpc>
              <a:spcBef>
                <a:spcPts val="0"/>
              </a:spcBef>
              <a:spcAft>
                <a:spcPts val="1600"/>
              </a:spcAft>
              <a:buNone/>
            </a:pPr>
            <a:r>
              <a:t/>
            </a:r>
            <a:endParaRPr sz="1200">
              <a:solidFill>
                <a:srgbClr val="000000"/>
              </a:solidFill>
              <a:latin typeface="Muli Light"/>
              <a:ea typeface="Muli Light"/>
              <a:cs typeface="Muli Light"/>
              <a:sym typeface="Muli Light"/>
            </a:endParaRPr>
          </a:p>
        </p:txBody>
      </p:sp>
      <p:sp>
        <p:nvSpPr>
          <p:cNvPr id="568" name="Google Shape;568;p84"/>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What is Apache Spark?</a:t>
            </a:r>
            <a:endParaRPr sz="2000">
              <a:latin typeface="Muli ExtraLight"/>
              <a:ea typeface="Muli ExtraLight"/>
              <a:cs typeface="Muli ExtraLight"/>
              <a:sym typeface="Muli Extra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85"/>
          <p:cNvSpPr txBox="1"/>
          <p:nvPr>
            <p:ph idx="1" type="body"/>
          </p:nvPr>
        </p:nvSpPr>
        <p:spPr>
          <a:xfrm>
            <a:off x="495875" y="1162600"/>
            <a:ext cx="4256700" cy="3416400"/>
          </a:xfrm>
          <a:prstGeom prst="rect">
            <a:avLst/>
          </a:prstGeom>
        </p:spPr>
        <p:txBody>
          <a:bodyPr anchorCtr="0" anchor="t" bIns="91425" lIns="91425" spcFirstLastPara="1" rIns="91425" wrap="square" tIns="91425">
            <a:noAutofit/>
          </a:bodyPr>
          <a:lstStyle/>
          <a:p>
            <a:pPr indent="-304800" lvl="0" marL="457200" rtl="0" algn="l">
              <a:lnSpc>
                <a:spcPct val="130000"/>
              </a:lnSpc>
              <a:spcBef>
                <a:spcPts val="0"/>
              </a:spcBef>
              <a:spcAft>
                <a:spcPts val="0"/>
              </a:spcAft>
              <a:buClr>
                <a:srgbClr val="000000"/>
              </a:buClr>
              <a:buSzPts val="1200"/>
              <a:buFont typeface="Muli"/>
              <a:buChar char="●"/>
            </a:pPr>
            <a:r>
              <a:rPr b="1" lang="en" sz="1200">
                <a:solidFill>
                  <a:srgbClr val="000000"/>
                </a:solidFill>
                <a:latin typeface="Muli"/>
                <a:ea typeface="Muli"/>
                <a:cs typeface="Muli"/>
                <a:sym typeface="Muli"/>
              </a:rPr>
              <a:t>Apache Spark</a:t>
            </a:r>
            <a:endParaRPr b="1" sz="1200">
              <a:solidFill>
                <a:srgbClr val="000000"/>
              </a:solidFill>
              <a:latin typeface="Muli"/>
              <a:ea typeface="Muli"/>
              <a:cs typeface="Muli"/>
              <a:sym typeface="Muli"/>
            </a:endParaRPr>
          </a:p>
          <a:p>
            <a:pPr indent="-304800" lvl="1" marL="914400" rtl="0" algn="l">
              <a:lnSpc>
                <a:spcPct val="13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RDDs</a:t>
            </a:r>
            <a:endParaRPr sz="1200">
              <a:solidFill>
                <a:srgbClr val="000000"/>
              </a:solidFill>
              <a:latin typeface="Muli Light"/>
              <a:ea typeface="Muli Light"/>
              <a:cs typeface="Muli Light"/>
              <a:sym typeface="Muli Light"/>
            </a:endParaRPr>
          </a:p>
          <a:p>
            <a:pPr indent="-304800" lvl="0" marL="457200" rtl="0" algn="l">
              <a:lnSpc>
                <a:spcPct val="130000"/>
              </a:lnSpc>
              <a:spcBef>
                <a:spcPts val="0"/>
              </a:spcBef>
              <a:spcAft>
                <a:spcPts val="0"/>
              </a:spcAft>
              <a:buClr>
                <a:srgbClr val="000000"/>
              </a:buClr>
              <a:buSzPts val="1200"/>
              <a:buFont typeface="Muli"/>
              <a:buChar char="●"/>
            </a:pPr>
            <a:r>
              <a:rPr b="1" lang="en" sz="1200">
                <a:solidFill>
                  <a:srgbClr val="000000"/>
                </a:solidFill>
                <a:latin typeface="Muli"/>
                <a:ea typeface="Muli"/>
                <a:cs typeface="Muli"/>
                <a:sym typeface="Muli"/>
              </a:rPr>
              <a:t>Spark SQL</a:t>
            </a:r>
            <a:endParaRPr b="1" sz="1200">
              <a:solidFill>
                <a:srgbClr val="000000"/>
              </a:solidFill>
              <a:latin typeface="Muli"/>
              <a:ea typeface="Muli"/>
              <a:cs typeface="Muli"/>
              <a:sym typeface="Muli"/>
            </a:endParaRPr>
          </a:p>
          <a:p>
            <a:pPr indent="-304800" lvl="1" marL="914400" rtl="0" algn="l">
              <a:lnSpc>
                <a:spcPct val="13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Once known as “Shark” before completely integrated into Spark</a:t>
            </a:r>
            <a:endParaRPr sz="1200">
              <a:solidFill>
                <a:srgbClr val="000000"/>
              </a:solidFill>
              <a:latin typeface="Muli Light"/>
              <a:ea typeface="Muli Light"/>
              <a:cs typeface="Muli Light"/>
              <a:sym typeface="Muli Light"/>
            </a:endParaRPr>
          </a:p>
          <a:p>
            <a:pPr indent="-304800" lvl="1" marL="914400" rtl="0" algn="l">
              <a:lnSpc>
                <a:spcPct val="13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For SQL, structured and semi-structured data processing</a:t>
            </a:r>
            <a:endParaRPr sz="1200">
              <a:solidFill>
                <a:srgbClr val="000000"/>
              </a:solidFill>
              <a:latin typeface="Muli Light"/>
              <a:ea typeface="Muli Light"/>
              <a:cs typeface="Muli Light"/>
              <a:sym typeface="Muli Light"/>
            </a:endParaRPr>
          </a:p>
          <a:p>
            <a:pPr indent="-304800" lvl="0" marL="457200" rtl="0" algn="l">
              <a:lnSpc>
                <a:spcPct val="130000"/>
              </a:lnSpc>
              <a:spcBef>
                <a:spcPts val="0"/>
              </a:spcBef>
              <a:spcAft>
                <a:spcPts val="0"/>
              </a:spcAft>
              <a:buClr>
                <a:srgbClr val="000000"/>
              </a:buClr>
              <a:buSzPts val="1200"/>
              <a:buFont typeface="Muli"/>
              <a:buChar char="●"/>
            </a:pPr>
            <a:r>
              <a:rPr b="1" lang="en" sz="1200">
                <a:solidFill>
                  <a:srgbClr val="000000"/>
                </a:solidFill>
                <a:latin typeface="Muli"/>
                <a:ea typeface="Muli"/>
                <a:cs typeface="Muli"/>
                <a:sym typeface="Muli"/>
              </a:rPr>
              <a:t>Spark Streaming</a:t>
            </a:r>
            <a:endParaRPr b="1" sz="1200">
              <a:solidFill>
                <a:srgbClr val="000000"/>
              </a:solidFill>
              <a:latin typeface="Muli"/>
              <a:ea typeface="Muli"/>
              <a:cs typeface="Muli"/>
              <a:sym typeface="Muli"/>
            </a:endParaRPr>
          </a:p>
          <a:p>
            <a:pPr indent="-304800" lvl="1" marL="914400" rtl="0" algn="l">
              <a:lnSpc>
                <a:spcPct val="13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Processing of live data streams</a:t>
            </a:r>
            <a:endParaRPr sz="1200">
              <a:solidFill>
                <a:srgbClr val="000000"/>
              </a:solidFill>
              <a:latin typeface="Muli Light"/>
              <a:ea typeface="Muli Light"/>
              <a:cs typeface="Muli Light"/>
              <a:sym typeface="Muli Light"/>
            </a:endParaRPr>
          </a:p>
          <a:p>
            <a:pPr indent="-304800" lvl="0" marL="457200" rtl="0" algn="l">
              <a:lnSpc>
                <a:spcPct val="130000"/>
              </a:lnSpc>
              <a:spcBef>
                <a:spcPts val="0"/>
              </a:spcBef>
              <a:spcAft>
                <a:spcPts val="0"/>
              </a:spcAft>
              <a:buClr>
                <a:srgbClr val="000000"/>
              </a:buClr>
              <a:buSzPts val="1200"/>
              <a:buFont typeface="Muli"/>
              <a:buChar char="●"/>
            </a:pPr>
            <a:r>
              <a:rPr b="1" lang="en" sz="1200">
                <a:solidFill>
                  <a:srgbClr val="000000"/>
                </a:solidFill>
                <a:latin typeface="Muli"/>
                <a:ea typeface="Muli"/>
                <a:cs typeface="Muli"/>
                <a:sym typeface="Muli"/>
              </a:rPr>
              <a:t>MLlib/ML</a:t>
            </a:r>
            <a:endParaRPr b="1" sz="1200">
              <a:solidFill>
                <a:srgbClr val="000000"/>
              </a:solidFill>
              <a:latin typeface="Muli"/>
              <a:ea typeface="Muli"/>
              <a:cs typeface="Muli"/>
              <a:sym typeface="Muli"/>
            </a:endParaRPr>
          </a:p>
          <a:p>
            <a:pPr indent="-304800" lvl="1" marL="914400" rtl="0" algn="l">
              <a:lnSpc>
                <a:spcPct val="13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Machine Learning Algorithms</a:t>
            </a:r>
            <a:endParaRPr sz="1200">
              <a:solidFill>
                <a:srgbClr val="000000"/>
              </a:solidFill>
              <a:latin typeface="Muli Light"/>
              <a:ea typeface="Muli Light"/>
              <a:cs typeface="Muli Light"/>
              <a:sym typeface="Muli Light"/>
            </a:endParaRPr>
          </a:p>
          <a:p>
            <a:pPr indent="-304800" lvl="0" marL="457200" rtl="0" algn="l">
              <a:lnSpc>
                <a:spcPct val="130000"/>
              </a:lnSpc>
              <a:spcBef>
                <a:spcPts val="0"/>
              </a:spcBef>
              <a:spcAft>
                <a:spcPts val="0"/>
              </a:spcAft>
              <a:buClr>
                <a:srgbClr val="000000"/>
              </a:buClr>
              <a:buSzPts val="1200"/>
              <a:buFont typeface="Muli"/>
              <a:buChar char="●"/>
            </a:pPr>
            <a:r>
              <a:rPr b="1" lang="en" sz="1200">
                <a:solidFill>
                  <a:srgbClr val="000000"/>
                </a:solidFill>
                <a:latin typeface="Muli"/>
                <a:ea typeface="Muli"/>
                <a:cs typeface="Muli"/>
                <a:sym typeface="Muli"/>
              </a:rPr>
              <a:t>GraphX</a:t>
            </a:r>
            <a:endParaRPr b="1" sz="1200">
              <a:solidFill>
                <a:srgbClr val="000000"/>
              </a:solidFill>
              <a:latin typeface="Muli"/>
              <a:ea typeface="Muli"/>
              <a:cs typeface="Muli"/>
              <a:sym typeface="Muli"/>
            </a:endParaRPr>
          </a:p>
          <a:p>
            <a:pPr indent="-304800" lvl="1" marL="914400" rtl="0" algn="l">
              <a:lnSpc>
                <a:spcPct val="13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Graph Processing</a:t>
            </a:r>
            <a:endParaRPr sz="1200">
              <a:solidFill>
                <a:srgbClr val="000000"/>
              </a:solidFill>
              <a:latin typeface="Muli Light"/>
              <a:ea typeface="Muli Light"/>
              <a:cs typeface="Muli Light"/>
              <a:sym typeface="Muli Light"/>
            </a:endParaRPr>
          </a:p>
        </p:txBody>
      </p:sp>
      <p:sp>
        <p:nvSpPr>
          <p:cNvPr id="574" name="Google Shape;574;p85"/>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Apache Spark EcoSystem</a:t>
            </a:r>
            <a:endParaRPr sz="2000">
              <a:latin typeface="Muli ExtraLight"/>
              <a:ea typeface="Muli ExtraLight"/>
              <a:cs typeface="Muli ExtraLight"/>
              <a:sym typeface="Muli ExtraLight"/>
            </a:endParaRPr>
          </a:p>
        </p:txBody>
      </p:sp>
      <p:pic>
        <p:nvPicPr>
          <p:cNvPr id="575" name="Google Shape;575;p85"/>
          <p:cNvPicPr preferRelativeResize="0"/>
          <p:nvPr/>
        </p:nvPicPr>
        <p:blipFill>
          <a:blip r:embed="rId3">
            <a:alphaModFix/>
          </a:blip>
          <a:stretch>
            <a:fillRect/>
          </a:stretch>
        </p:blipFill>
        <p:spPr>
          <a:xfrm>
            <a:off x="4909675" y="1690688"/>
            <a:ext cx="3333750" cy="1762125"/>
          </a:xfrm>
          <a:prstGeom prst="rect">
            <a:avLst/>
          </a:prstGeom>
          <a:noFill/>
          <a:ln>
            <a:noFill/>
          </a:ln>
        </p:spPr>
      </p:pic>
      <p:sp>
        <p:nvSpPr>
          <p:cNvPr id="576" name="Google Shape;576;p85"/>
          <p:cNvSpPr txBox="1"/>
          <p:nvPr/>
        </p:nvSpPr>
        <p:spPr>
          <a:xfrm>
            <a:off x="4974025" y="3475950"/>
            <a:ext cx="3333900" cy="246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600">
                <a:latin typeface="Muli Light"/>
                <a:ea typeface="Muli Light"/>
                <a:cs typeface="Muli Light"/>
                <a:sym typeface="Muli Light"/>
              </a:rPr>
              <a:t>Apache Spark, Apache Spark Ecosystem</a:t>
            </a:r>
            <a:endParaRPr sz="600">
              <a:latin typeface="Muli Light"/>
              <a:ea typeface="Muli Light"/>
              <a:cs typeface="Muli Light"/>
              <a:sym typeface="Muli Light"/>
            </a:endParaRPr>
          </a:p>
          <a:p>
            <a:pPr indent="0" lvl="0" marL="0" rtl="0" algn="l">
              <a:lnSpc>
                <a:spcPct val="115000"/>
              </a:lnSpc>
              <a:spcBef>
                <a:spcPts val="0"/>
              </a:spcBef>
              <a:spcAft>
                <a:spcPts val="0"/>
              </a:spcAft>
              <a:buNone/>
            </a:pPr>
            <a:r>
              <a:rPr lang="en" sz="600" u="sng">
                <a:solidFill>
                  <a:schemeClr val="hlink"/>
                </a:solidFill>
                <a:latin typeface="Muli Light"/>
                <a:ea typeface="Muli Light"/>
                <a:cs typeface="Muli Light"/>
                <a:sym typeface="Muli Light"/>
                <a:hlinkClick r:id="rId4"/>
              </a:rPr>
              <a:t>http://spark.apache.org/images/spark-stack.png</a:t>
            </a:r>
            <a:r>
              <a:rPr lang="en" sz="600">
                <a:latin typeface="Muli Light"/>
                <a:ea typeface="Muli Light"/>
                <a:cs typeface="Muli Light"/>
                <a:sym typeface="Muli Light"/>
              </a:rPr>
              <a:t> </a:t>
            </a:r>
            <a:endParaRPr sz="600">
              <a:uFill>
                <a:noFill/>
              </a:uFill>
              <a:latin typeface="Muli Light"/>
              <a:ea typeface="Muli Light"/>
              <a:cs typeface="Muli Light"/>
              <a:sym typeface="Muli Light"/>
              <a:hlinkClick r:id="rId5"/>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86"/>
          <p:cNvSpPr txBox="1"/>
          <p:nvPr>
            <p:ph idx="1" type="body"/>
          </p:nvPr>
        </p:nvSpPr>
        <p:spPr>
          <a:xfrm>
            <a:off x="495875" y="1162600"/>
            <a:ext cx="8520600" cy="3416400"/>
          </a:xfrm>
          <a:prstGeom prst="rect">
            <a:avLst/>
          </a:prstGeom>
        </p:spPr>
        <p:txBody>
          <a:bodyPr anchorCtr="0" anchor="t" bIns="91425" lIns="91425" spcFirstLastPara="1" rIns="91425" wrap="square" tIns="91425">
            <a:noAutofit/>
          </a:bodyPr>
          <a:lstStyle/>
          <a:p>
            <a:pPr indent="-304800" lvl="0" marL="457200" rtl="0" algn="l">
              <a:lnSpc>
                <a:spcPct val="13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Bottlenecks</a:t>
            </a:r>
            <a:endParaRPr sz="1200">
              <a:solidFill>
                <a:srgbClr val="000000"/>
              </a:solidFill>
              <a:latin typeface="Muli Light"/>
              <a:ea typeface="Muli Light"/>
              <a:cs typeface="Muli Light"/>
              <a:sym typeface="Muli Light"/>
            </a:endParaRPr>
          </a:p>
          <a:p>
            <a:pPr indent="-304800" lvl="1" marL="914400" rtl="0" algn="l">
              <a:lnSpc>
                <a:spcPct val="13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MapReduce is a very I/O heavy operation</a:t>
            </a:r>
            <a:endParaRPr sz="1200">
              <a:solidFill>
                <a:srgbClr val="000000"/>
              </a:solidFill>
              <a:latin typeface="Muli Light"/>
              <a:ea typeface="Muli Light"/>
              <a:cs typeface="Muli Light"/>
              <a:sym typeface="Muli Light"/>
            </a:endParaRPr>
          </a:p>
          <a:p>
            <a:pPr indent="-304800" lvl="1" marL="914400" rtl="0" algn="l">
              <a:lnSpc>
                <a:spcPct val="13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Map phase needs to read from disk then write back out</a:t>
            </a:r>
            <a:endParaRPr sz="1200">
              <a:solidFill>
                <a:srgbClr val="000000"/>
              </a:solidFill>
              <a:latin typeface="Muli Light"/>
              <a:ea typeface="Muli Light"/>
              <a:cs typeface="Muli Light"/>
              <a:sym typeface="Muli Light"/>
            </a:endParaRPr>
          </a:p>
          <a:p>
            <a:pPr indent="-304800" lvl="1" marL="914400" rtl="0" algn="l">
              <a:lnSpc>
                <a:spcPct val="13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Reduce phase needs to read from disk and then write back out</a:t>
            </a:r>
            <a:endParaRPr sz="1200">
              <a:solidFill>
                <a:srgbClr val="000000"/>
              </a:solidFill>
              <a:latin typeface="Muli Light"/>
              <a:ea typeface="Muli Light"/>
              <a:cs typeface="Muli Light"/>
              <a:sym typeface="Muli Light"/>
            </a:endParaRPr>
          </a:p>
          <a:p>
            <a:pPr indent="-304800" lvl="0" marL="457200" rtl="0" algn="l">
              <a:lnSpc>
                <a:spcPct val="13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How can we improve it?</a:t>
            </a:r>
            <a:endParaRPr sz="1200">
              <a:solidFill>
                <a:srgbClr val="000000"/>
              </a:solidFill>
              <a:latin typeface="Muli Light"/>
              <a:ea typeface="Muli Light"/>
              <a:cs typeface="Muli Light"/>
              <a:sym typeface="Muli Light"/>
            </a:endParaRPr>
          </a:p>
          <a:p>
            <a:pPr indent="-304800" lvl="1" marL="914400" rtl="0" algn="l">
              <a:lnSpc>
                <a:spcPct val="13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RAM is becoming very cheap and abundant</a:t>
            </a:r>
            <a:endParaRPr sz="1200">
              <a:solidFill>
                <a:srgbClr val="000000"/>
              </a:solidFill>
              <a:latin typeface="Muli Light"/>
              <a:ea typeface="Muli Light"/>
              <a:cs typeface="Muli Light"/>
              <a:sym typeface="Muli Light"/>
            </a:endParaRPr>
          </a:p>
          <a:p>
            <a:pPr indent="-304800" lvl="1" marL="914400" rtl="0" algn="l">
              <a:lnSpc>
                <a:spcPct val="13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Use RAM for in-data sharing</a:t>
            </a:r>
            <a:endParaRPr sz="1200">
              <a:solidFill>
                <a:srgbClr val="000000"/>
              </a:solidFill>
              <a:latin typeface="Muli Light"/>
              <a:ea typeface="Muli Light"/>
              <a:cs typeface="Muli Light"/>
              <a:sym typeface="Muli Light"/>
            </a:endParaRPr>
          </a:p>
        </p:txBody>
      </p:sp>
      <p:sp>
        <p:nvSpPr>
          <p:cNvPr id="582" name="Google Shape;582;p86"/>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MapReduce Bottlenecks and Improvements</a:t>
            </a:r>
            <a:endParaRPr sz="2000">
              <a:latin typeface="Muli ExtraLight"/>
              <a:ea typeface="Muli ExtraLight"/>
              <a:cs typeface="Muli ExtraLight"/>
              <a:sym typeface="Muli ExtraLight"/>
            </a:endParaRPr>
          </a:p>
        </p:txBody>
      </p:sp>
      <p:pic>
        <p:nvPicPr>
          <p:cNvPr id="583" name="Google Shape;583;p86"/>
          <p:cNvPicPr preferRelativeResize="0"/>
          <p:nvPr/>
        </p:nvPicPr>
        <p:blipFill>
          <a:blip r:embed="rId3">
            <a:alphaModFix/>
          </a:blip>
          <a:stretch>
            <a:fillRect/>
          </a:stretch>
        </p:blipFill>
        <p:spPr>
          <a:xfrm>
            <a:off x="495875" y="3244250"/>
            <a:ext cx="8111700" cy="10191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87"/>
          <p:cNvSpPr txBox="1"/>
          <p:nvPr>
            <p:ph idx="1" type="body"/>
          </p:nvPr>
        </p:nvSpPr>
        <p:spPr>
          <a:xfrm>
            <a:off x="495875" y="974475"/>
            <a:ext cx="8520600" cy="7230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Dayton Gray 100 TB sorting results</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u="sng">
                <a:solidFill>
                  <a:schemeClr val="hlink"/>
                </a:solidFill>
                <a:latin typeface="Muli Light"/>
                <a:ea typeface="Muli Light"/>
                <a:cs typeface="Muli Light"/>
                <a:sym typeface="Muli Light"/>
                <a:hlinkClick r:id="rId3"/>
              </a:rPr>
              <a:t>https://databricks.com/blog/2014/10/10/spark-petabyte-sort.html</a:t>
            </a:r>
            <a:r>
              <a:rPr lang="en" sz="1200">
                <a:solidFill>
                  <a:srgbClr val="000000"/>
                </a:solidFill>
                <a:latin typeface="Muli Light"/>
                <a:ea typeface="Muli Light"/>
                <a:cs typeface="Muli Light"/>
                <a:sym typeface="Muli Light"/>
              </a:rPr>
              <a:t> </a:t>
            </a:r>
            <a:endParaRPr sz="1200">
              <a:solidFill>
                <a:srgbClr val="000000"/>
              </a:solidFill>
              <a:latin typeface="Muli Light"/>
              <a:ea typeface="Muli Light"/>
              <a:cs typeface="Muli Light"/>
              <a:sym typeface="Muli Light"/>
            </a:endParaRPr>
          </a:p>
        </p:txBody>
      </p:sp>
      <p:sp>
        <p:nvSpPr>
          <p:cNvPr id="589" name="Google Shape;589;p87"/>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MapReduce vs. Spark (Performance) (Cont.)</a:t>
            </a:r>
            <a:endParaRPr sz="2000">
              <a:latin typeface="Muli ExtraLight"/>
              <a:ea typeface="Muli ExtraLight"/>
              <a:cs typeface="Muli ExtraLight"/>
              <a:sym typeface="Muli ExtraLight"/>
            </a:endParaRPr>
          </a:p>
        </p:txBody>
      </p:sp>
      <p:graphicFrame>
        <p:nvGraphicFramePr>
          <p:cNvPr id="590" name="Google Shape;590;p87"/>
          <p:cNvGraphicFramePr/>
          <p:nvPr/>
        </p:nvGraphicFramePr>
        <p:xfrm>
          <a:off x="206850" y="1771175"/>
          <a:ext cx="3000000" cy="3000000"/>
        </p:xfrm>
        <a:graphic>
          <a:graphicData uri="http://schemas.openxmlformats.org/drawingml/2006/table">
            <a:tbl>
              <a:tblPr>
                <a:noFill/>
                <a:tableStyleId>{8FDE0C77-2EA0-4883-B631-AF6A697C18AB}</a:tableStyleId>
              </a:tblPr>
              <a:tblGrid>
                <a:gridCol w="1743075"/>
                <a:gridCol w="2343150"/>
                <a:gridCol w="1857375"/>
                <a:gridCol w="2590800"/>
              </a:tblGrid>
              <a:tr h="371475">
                <a:tc>
                  <a:txBody>
                    <a:bodyPr>
                      <a:noAutofit/>
                    </a:bodyPr>
                    <a:lstStyle/>
                    <a:p>
                      <a:pPr indent="0" lvl="0" marL="0" rtl="0" algn="l">
                        <a:spcBef>
                          <a:spcPts val="0"/>
                        </a:spcBef>
                        <a:spcAft>
                          <a:spcPts val="0"/>
                        </a:spcAft>
                        <a:buNone/>
                      </a:pPr>
                      <a:r>
                        <a:t/>
                      </a:r>
                      <a:endParaRPr sz="1200"/>
                    </a:p>
                  </a:txBody>
                  <a:tcPr marT="91425" marB="91425" marR="91425" marL="91425">
                    <a:lnT cap="flat" cmpd="sng" w="25300">
                      <a:solidFill>
                        <a:srgbClr val="44546A"/>
                      </a:solidFill>
                      <a:prstDash val="solid"/>
                      <a:round/>
                      <a:headEnd len="sm" w="sm" type="none"/>
                      <a:tailEnd len="sm" w="sm" type="none"/>
                    </a:lnT>
                    <a:lnB cap="flat" cmpd="sng" w="25300">
                      <a:solidFill>
                        <a:srgbClr val="44546A"/>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solidFill>
                            <a:srgbClr val="44546A"/>
                          </a:solidFill>
                        </a:rPr>
                        <a:t>MapReduce Record</a:t>
                      </a:r>
                      <a:endParaRPr sz="1200">
                        <a:solidFill>
                          <a:srgbClr val="44546A"/>
                        </a:solidFill>
                      </a:endParaRPr>
                    </a:p>
                  </a:txBody>
                  <a:tcPr marT="91425" marB="91425" marR="91425" marL="91425">
                    <a:lnT cap="flat" cmpd="sng" w="25300">
                      <a:solidFill>
                        <a:srgbClr val="44546A"/>
                      </a:solidFill>
                      <a:prstDash val="solid"/>
                      <a:round/>
                      <a:headEnd len="sm" w="sm" type="none"/>
                      <a:tailEnd len="sm" w="sm" type="none"/>
                    </a:lnT>
                    <a:lnB cap="flat" cmpd="sng" w="25300">
                      <a:solidFill>
                        <a:srgbClr val="44546A"/>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solidFill>
                            <a:srgbClr val="44546A"/>
                          </a:solidFill>
                        </a:rPr>
                        <a:t>Spark Record</a:t>
                      </a:r>
                      <a:endParaRPr sz="1200">
                        <a:solidFill>
                          <a:srgbClr val="44546A"/>
                        </a:solidFill>
                      </a:endParaRPr>
                    </a:p>
                  </a:txBody>
                  <a:tcPr marT="91425" marB="91425" marR="91425" marL="91425">
                    <a:lnT cap="flat" cmpd="sng" w="25300">
                      <a:solidFill>
                        <a:srgbClr val="44546A"/>
                      </a:solidFill>
                      <a:prstDash val="solid"/>
                      <a:round/>
                      <a:headEnd len="sm" w="sm" type="none"/>
                      <a:tailEnd len="sm" w="sm" type="none"/>
                    </a:lnT>
                    <a:lnB cap="flat" cmpd="sng" w="25300">
                      <a:solidFill>
                        <a:srgbClr val="44546A"/>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solidFill>
                            <a:srgbClr val="44546A"/>
                          </a:solidFill>
                        </a:rPr>
                        <a:t>Spark Record 1PB</a:t>
                      </a:r>
                      <a:endParaRPr sz="1200">
                        <a:solidFill>
                          <a:srgbClr val="44546A"/>
                        </a:solidFill>
                      </a:endParaRPr>
                    </a:p>
                  </a:txBody>
                  <a:tcPr marT="91425" marB="91425" marR="91425" marL="91425">
                    <a:lnT cap="flat" cmpd="sng" w="25300">
                      <a:solidFill>
                        <a:srgbClr val="44546A"/>
                      </a:solidFill>
                      <a:prstDash val="solid"/>
                      <a:round/>
                      <a:headEnd len="sm" w="sm" type="none"/>
                      <a:tailEnd len="sm" w="sm" type="none"/>
                    </a:lnT>
                    <a:lnB cap="flat" cmpd="sng" w="25300">
                      <a:solidFill>
                        <a:srgbClr val="44546A"/>
                      </a:solidFill>
                      <a:prstDash val="solid"/>
                      <a:round/>
                      <a:headEnd len="sm" w="sm" type="none"/>
                      <a:tailEnd len="sm" w="sm" type="none"/>
                    </a:lnB>
                  </a:tcPr>
                </a:tc>
              </a:tr>
              <a:tr h="371475">
                <a:tc>
                  <a:txBody>
                    <a:bodyPr>
                      <a:noAutofit/>
                    </a:bodyPr>
                    <a:lstStyle/>
                    <a:p>
                      <a:pPr indent="0" lvl="0" marL="0" rtl="0" algn="l">
                        <a:lnSpc>
                          <a:spcPct val="115000"/>
                        </a:lnSpc>
                        <a:spcBef>
                          <a:spcPts val="0"/>
                        </a:spcBef>
                        <a:spcAft>
                          <a:spcPts val="0"/>
                        </a:spcAft>
                        <a:buNone/>
                      </a:pPr>
                      <a:r>
                        <a:rPr lang="en" sz="1200">
                          <a:solidFill>
                            <a:srgbClr val="44546A"/>
                          </a:solidFill>
                        </a:rPr>
                        <a:t>Data Size</a:t>
                      </a:r>
                      <a:endParaRPr sz="1200">
                        <a:solidFill>
                          <a:srgbClr val="44546A"/>
                        </a:solidFill>
                      </a:endParaRPr>
                    </a:p>
                  </a:txBody>
                  <a:tcPr marT="91425" marB="91425" marR="91425" marL="91425">
                    <a:lnT cap="flat" cmpd="sng" w="25300">
                      <a:solidFill>
                        <a:srgbClr val="44546A"/>
                      </a:solidFill>
                      <a:prstDash val="solid"/>
                      <a:round/>
                      <a:headEnd len="sm" w="sm" type="none"/>
                      <a:tailEnd len="sm" w="sm" type="none"/>
                    </a:lnT>
                  </a:tcPr>
                </a:tc>
                <a:tc>
                  <a:txBody>
                    <a:bodyPr>
                      <a:noAutofit/>
                    </a:bodyPr>
                    <a:lstStyle/>
                    <a:p>
                      <a:pPr indent="0" lvl="0" marL="0" rtl="0" algn="l">
                        <a:lnSpc>
                          <a:spcPct val="115000"/>
                        </a:lnSpc>
                        <a:spcBef>
                          <a:spcPts val="0"/>
                        </a:spcBef>
                        <a:spcAft>
                          <a:spcPts val="0"/>
                        </a:spcAft>
                        <a:buNone/>
                      </a:pPr>
                      <a:r>
                        <a:rPr lang="en" sz="1200">
                          <a:solidFill>
                            <a:srgbClr val="44546A"/>
                          </a:solidFill>
                        </a:rPr>
                        <a:t>102.5 TB</a:t>
                      </a:r>
                      <a:endParaRPr sz="1200">
                        <a:solidFill>
                          <a:srgbClr val="44546A"/>
                        </a:solidFill>
                      </a:endParaRPr>
                    </a:p>
                  </a:txBody>
                  <a:tcPr marT="91425" marB="91425" marR="91425" marL="91425">
                    <a:lnT cap="flat" cmpd="sng" w="25300">
                      <a:solidFill>
                        <a:srgbClr val="44546A"/>
                      </a:solidFill>
                      <a:prstDash val="solid"/>
                      <a:round/>
                      <a:headEnd len="sm" w="sm" type="none"/>
                      <a:tailEnd len="sm" w="sm" type="none"/>
                    </a:lnT>
                  </a:tcPr>
                </a:tc>
                <a:tc>
                  <a:txBody>
                    <a:bodyPr>
                      <a:noAutofit/>
                    </a:bodyPr>
                    <a:lstStyle/>
                    <a:p>
                      <a:pPr indent="0" lvl="0" marL="0" rtl="0" algn="l">
                        <a:lnSpc>
                          <a:spcPct val="115000"/>
                        </a:lnSpc>
                        <a:spcBef>
                          <a:spcPts val="0"/>
                        </a:spcBef>
                        <a:spcAft>
                          <a:spcPts val="0"/>
                        </a:spcAft>
                        <a:buNone/>
                      </a:pPr>
                      <a:r>
                        <a:rPr lang="en" sz="1200">
                          <a:solidFill>
                            <a:srgbClr val="44546A"/>
                          </a:solidFill>
                        </a:rPr>
                        <a:t>100 TB</a:t>
                      </a:r>
                      <a:endParaRPr sz="1200">
                        <a:solidFill>
                          <a:srgbClr val="44546A"/>
                        </a:solidFill>
                      </a:endParaRPr>
                    </a:p>
                  </a:txBody>
                  <a:tcPr marT="91425" marB="91425" marR="91425" marL="91425">
                    <a:lnT cap="flat" cmpd="sng" w="25300">
                      <a:solidFill>
                        <a:srgbClr val="44546A"/>
                      </a:solidFill>
                      <a:prstDash val="solid"/>
                      <a:round/>
                      <a:headEnd len="sm" w="sm" type="none"/>
                      <a:tailEnd len="sm" w="sm" type="none"/>
                    </a:lnT>
                  </a:tcPr>
                </a:tc>
                <a:tc>
                  <a:txBody>
                    <a:bodyPr>
                      <a:noAutofit/>
                    </a:bodyPr>
                    <a:lstStyle/>
                    <a:p>
                      <a:pPr indent="0" lvl="0" marL="0" rtl="0" algn="l">
                        <a:lnSpc>
                          <a:spcPct val="115000"/>
                        </a:lnSpc>
                        <a:spcBef>
                          <a:spcPts val="0"/>
                        </a:spcBef>
                        <a:spcAft>
                          <a:spcPts val="0"/>
                        </a:spcAft>
                        <a:buNone/>
                      </a:pPr>
                      <a:r>
                        <a:rPr lang="en" sz="1200">
                          <a:solidFill>
                            <a:srgbClr val="44546A"/>
                          </a:solidFill>
                        </a:rPr>
                        <a:t>1000 TB</a:t>
                      </a:r>
                      <a:endParaRPr sz="1200">
                        <a:solidFill>
                          <a:srgbClr val="44546A"/>
                        </a:solidFill>
                      </a:endParaRPr>
                    </a:p>
                  </a:txBody>
                  <a:tcPr marT="91425" marB="91425" marR="91425" marL="91425">
                    <a:lnT cap="flat" cmpd="sng" w="25300">
                      <a:solidFill>
                        <a:srgbClr val="44546A"/>
                      </a:solidFill>
                      <a:prstDash val="solid"/>
                      <a:round/>
                      <a:headEnd len="sm" w="sm" type="none"/>
                      <a:tailEnd len="sm" w="sm" type="none"/>
                    </a:lnT>
                  </a:tcPr>
                </a:tc>
              </a:tr>
              <a:tr h="371475">
                <a:tc>
                  <a:txBody>
                    <a:bodyPr>
                      <a:noAutofit/>
                    </a:bodyPr>
                    <a:lstStyle/>
                    <a:p>
                      <a:pPr indent="0" lvl="0" marL="0" rtl="0" algn="l">
                        <a:lnSpc>
                          <a:spcPct val="115000"/>
                        </a:lnSpc>
                        <a:spcBef>
                          <a:spcPts val="0"/>
                        </a:spcBef>
                        <a:spcAft>
                          <a:spcPts val="0"/>
                        </a:spcAft>
                        <a:buNone/>
                      </a:pPr>
                      <a:r>
                        <a:rPr lang="en" sz="1200">
                          <a:solidFill>
                            <a:srgbClr val="44546A"/>
                          </a:solidFill>
                        </a:rPr>
                        <a:t># Nodes</a:t>
                      </a:r>
                      <a:endParaRPr sz="1200">
                        <a:solidFill>
                          <a:srgbClr val="44546A"/>
                        </a:solidFill>
                      </a:endParaRPr>
                    </a:p>
                  </a:txBody>
                  <a:tcPr marT="91425" marB="91425" marR="91425" marL="91425"/>
                </a:tc>
                <a:tc>
                  <a:txBody>
                    <a:bodyPr>
                      <a:noAutofit/>
                    </a:bodyPr>
                    <a:lstStyle/>
                    <a:p>
                      <a:pPr indent="0" lvl="0" marL="0" rtl="0" algn="l">
                        <a:lnSpc>
                          <a:spcPct val="115000"/>
                        </a:lnSpc>
                        <a:spcBef>
                          <a:spcPts val="0"/>
                        </a:spcBef>
                        <a:spcAft>
                          <a:spcPts val="0"/>
                        </a:spcAft>
                        <a:buNone/>
                      </a:pPr>
                      <a:r>
                        <a:rPr lang="en" sz="1200">
                          <a:solidFill>
                            <a:srgbClr val="44546A"/>
                          </a:solidFill>
                        </a:rPr>
                        <a:t>2100</a:t>
                      </a:r>
                      <a:endParaRPr sz="1200">
                        <a:solidFill>
                          <a:srgbClr val="44546A"/>
                        </a:solidFill>
                      </a:endParaRPr>
                    </a:p>
                  </a:txBody>
                  <a:tcPr marT="91425" marB="91425" marR="91425" marL="91425"/>
                </a:tc>
                <a:tc>
                  <a:txBody>
                    <a:bodyPr>
                      <a:noAutofit/>
                    </a:bodyPr>
                    <a:lstStyle/>
                    <a:p>
                      <a:pPr indent="0" lvl="0" marL="0" rtl="0" algn="l">
                        <a:lnSpc>
                          <a:spcPct val="115000"/>
                        </a:lnSpc>
                        <a:spcBef>
                          <a:spcPts val="0"/>
                        </a:spcBef>
                        <a:spcAft>
                          <a:spcPts val="0"/>
                        </a:spcAft>
                        <a:buNone/>
                      </a:pPr>
                      <a:r>
                        <a:rPr lang="en" sz="1200">
                          <a:solidFill>
                            <a:srgbClr val="44546A"/>
                          </a:solidFill>
                        </a:rPr>
                        <a:t>206</a:t>
                      </a:r>
                      <a:endParaRPr sz="1200">
                        <a:solidFill>
                          <a:srgbClr val="44546A"/>
                        </a:solidFill>
                      </a:endParaRPr>
                    </a:p>
                  </a:txBody>
                  <a:tcPr marT="91425" marB="91425" marR="91425" marL="91425"/>
                </a:tc>
                <a:tc>
                  <a:txBody>
                    <a:bodyPr>
                      <a:noAutofit/>
                    </a:bodyPr>
                    <a:lstStyle/>
                    <a:p>
                      <a:pPr indent="0" lvl="0" marL="0" rtl="0" algn="l">
                        <a:lnSpc>
                          <a:spcPct val="115000"/>
                        </a:lnSpc>
                        <a:spcBef>
                          <a:spcPts val="0"/>
                        </a:spcBef>
                        <a:spcAft>
                          <a:spcPts val="0"/>
                        </a:spcAft>
                        <a:buNone/>
                      </a:pPr>
                      <a:r>
                        <a:rPr lang="en" sz="1200">
                          <a:solidFill>
                            <a:srgbClr val="44546A"/>
                          </a:solidFill>
                        </a:rPr>
                        <a:t>190</a:t>
                      </a:r>
                      <a:endParaRPr sz="1200">
                        <a:solidFill>
                          <a:srgbClr val="44546A"/>
                        </a:solidFill>
                      </a:endParaRPr>
                    </a:p>
                  </a:txBody>
                  <a:tcPr marT="91425" marB="91425" marR="91425" marL="91425"/>
                </a:tc>
              </a:tr>
              <a:tr h="371475">
                <a:tc>
                  <a:txBody>
                    <a:bodyPr>
                      <a:noAutofit/>
                    </a:bodyPr>
                    <a:lstStyle/>
                    <a:p>
                      <a:pPr indent="0" lvl="0" marL="0" rtl="0" algn="l">
                        <a:lnSpc>
                          <a:spcPct val="115000"/>
                        </a:lnSpc>
                        <a:spcBef>
                          <a:spcPts val="0"/>
                        </a:spcBef>
                        <a:spcAft>
                          <a:spcPts val="0"/>
                        </a:spcAft>
                        <a:buNone/>
                      </a:pPr>
                      <a:r>
                        <a:rPr lang="en" sz="1200">
                          <a:solidFill>
                            <a:srgbClr val="44546A"/>
                          </a:solidFill>
                        </a:rPr>
                        <a:t># Cores</a:t>
                      </a:r>
                      <a:endParaRPr sz="1200">
                        <a:solidFill>
                          <a:srgbClr val="44546A"/>
                        </a:solidFill>
                      </a:endParaRPr>
                    </a:p>
                  </a:txBody>
                  <a:tcPr marT="91425" marB="91425" marR="91425" marL="91425"/>
                </a:tc>
                <a:tc>
                  <a:txBody>
                    <a:bodyPr>
                      <a:noAutofit/>
                    </a:bodyPr>
                    <a:lstStyle/>
                    <a:p>
                      <a:pPr indent="0" lvl="0" marL="0" rtl="0" algn="l">
                        <a:lnSpc>
                          <a:spcPct val="115000"/>
                        </a:lnSpc>
                        <a:spcBef>
                          <a:spcPts val="0"/>
                        </a:spcBef>
                        <a:spcAft>
                          <a:spcPts val="0"/>
                        </a:spcAft>
                        <a:buNone/>
                      </a:pPr>
                      <a:r>
                        <a:rPr lang="en" sz="1200">
                          <a:solidFill>
                            <a:srgbClr val="44546A"/>
                          </a:solidFill>
                        </a:rPr>
                        <a:t>50400 physical</a:t>
                      </a:r>
                      <a:endParaRPr sz="1200">
                        <a:solidFill>
                          <a:srgbClr val="44546A"/>
                        </a:solidFill>
                      </a:endParaRPr>
                    </a:p>
                  </a:txBody>
                  <a:tcPr marT="91425" marB="91425" marR="91425" marL="91425"/>
                </a:tc>
                <a:tc>
                  <a:txBody>
                    <a:bodyPr>
                      <a:noAutofit/>
                    </a:bodyPr>
                    <a:lstStyle/>
                    <a:p>
                      <a:pPr indent="0" lvl="0" marL="0" rtl="0" algn="l">
                        <a:lnSpc>
                          <a:spcPct val="115000"/>
                        </a:lnSpc>
                        <a:spcBef>
                          <a:spcPts val="0"/>
                        </a:spcBef>
                        <a:spcAft>
                          <a:spcPts val="0"/>
                        </a:spcAft>
                        <a:buNone/>
                      </a:pPr>
                      <a:r>
                        <a:rPr lang="en" sz="1200">
                          <a:solidFill>
                            <a:srgbClr val="44546A"/>
                          </a:solidFill>
                        </a:rPr>
                        <a:t>6592 virtualized</a:t>
                      </a:r>
                      <a:endParaRPr sz="1200">
                        <a:solidFill>
                          <a:srgbClr val="44546A"/>
                        </a:solidFill>
                      </a:endParaRPr>
                    </a:p>
                  </a:txBody>
                  <a:tcPr marT="91425" marB="91425" marR="91425" marL="91425"/>
                </a:tc>
                <a:tc>
                  <a:txBody>
                    <a:bodyPr>
                      <a:noAutofit/>
                    </a:bodyPr>
                    <a:lstStyle/>
                    <a:p>
                      <a:pPr indent="0" lvl="0" marL="0" rtl="0" algn="l">
                        <a:lnSpc>
                          <a:spcPct val="115000"/>
                        </a:lnSpc>
                        <a:spcBef>
                          <a:spcPts val="0"/>
                        </a:spcBef>
                        <a:spcAft>
                          <a:spcPts val="0"/>
                        </a:spcAft>
                        <a:buNone/>
                      </a:pPr>
                      <a:r>
                        <a:rPr lang="en" sz="1200">
                          <a:solidFill>
                            <a:srgbClr val="44546A"/>
                          </a:solidFill>
                        </a:rPr>
                        <a:t>6080 virtualized</a:t>
                      </a:r>
                      <a:endParaRPr sz="1200">
                        <a:solidFill>
                          <a:srgbClr val="44546A"/>
                        </a:solidFill>
                      </a:endParaRPr>
                    </a:p>
                  </a:txBody>
                  <a:tcPr marT="91425" marB="91425" marR="91425" marL="91425"/>
                </a:tc>
              </a:tr>
              <a:tr h="371475">
                <a:tc>
                  <a:txBody>
                    <a:bodyPr>
                      <a:noAutofit/>
                    </a:bodyPr>
                    <a:lstStyle/>
                    <a:p>
                      <a:pPr indent="0" lvl="0" marL="0" rtl="0" algn="l">
                        <a:lnSpc>
                          <a:spcPct val="115000"/>
                        </a:lnSpc>
                        <a:spcBef>
                          <a:spcPts val="0"/>
                        </a:spcBef>
                        <a:spcAft>
                          <a:spcPts val="0"/>
                        </a:spcAft>
                        <a:buNone/>
                      </a:pPr>
                      <a:r>
                        <a:rPr lang="en" sz="1200">
                          <a:solidFill>
                            <a:srgbClr val="44546A"/>
                          </a:solidFill>
                        </a:rPr>
                        <a:t>Elapsed Time</a:t>
                      </a:r>
                      <a:endParaRPr sz="1200">
                        <a:solidFill>
                          <a:srgbClr val="44546A"/>
                        </a:solidFill>
                      </a:endParaRPr>
                    </a:p>
                  </a:txBody>
                  <a:tcPr marT="91425" marB="91425" marR="91425" marL="91425"/>
                </a:tc>
                <a:tc>
                  <a:txBody>
                    <a:bodyPr>
                      <a:noAutofit/>
                    </a:bodyPr>
                    <a:lstStyle/>
                    <a:p>
                      <a:pPr indent="0" lvl="0" marL="0" rtl="0" algn="l">
                        <a:lnSpc>
                          <a:spcPct val="115000"/>
                        </a:lnSpc>
                        <a:spcBef>
                          <a:spcPts val="0"/>
                        </a:spcBef>
                        <a:spcAft>
                          <a:spcPts val="0"/>
                        </a:spcAft>
                        <a:buNone/>
                      </a:pPr>
                      <a:r>
                        <a:rPr lang="en" sz="1200">
                          <a:solidFill>
                            <a:srgbClr val="44546A"/>
                          </a:solidFill>
                        </a:rPr>
                        <a:t>72 mins</a:t>
                      </a:r>
                      <a:endParaRPr sz="1200">
                        <a:solidFill>
                          <a:srgbClr val="44546A"/>
                        </a:solidFill>
                      </a:endParaRPr>
                    </a:p>
                  </a:txBody>
                  <a:tcPr marT="91425" marB="91425" marR="91425" marL="91425"/>
                </a:tc>
                <a:tc>
                  <a:txBody>
                    <a:bodyPr>
                      <a:noAutofit/>
                    </a:bodyPr>
                    <a:lstStyle/>
                    <a:p>
                      <a:pPr indent="0" lvl="0" marL="0" rtl="0" algn="l">
                        <a:lnSpc>
                          <a:spcPct val="115000"/>
                        </a:lnSpc>
                        <a:spcBef>
                          <a:spcPts val="0"/>
                        </a:spcBef>
                        <a:spcAft>
                          <a:spcPts val="0"/>
                        </a:spcAft>
                        <a:buNone/>
                      </a:pPr>
                      <a:r>
                        <a:rPr lang="en" sz="1200">
                          <a:solidFill>
                            <a:srgbClr val="44546A"/>
                          </a:solidFill>
                        </a:rPr>
                        <a:t>23 mins</a:t>
                      </a:r>
                      <a:endParaRPr sz="1200">
                        <a:solidFill>
                          <a:srgbClr val="44546A"/>
                        </a:solidFill>
                      </a:endParaRPr>
                    </a:p>
                  </a:txBody>
                  <a:tcPr marT="91425" marB="91425" marR="91425" marL="91425"/>
                </a:tc>
                <a:tc>
                  <a:txBody>
                    <a:bodyPr>
                      <a:noAutofit/>
                    </a:bodyPr>
                    <a:lstStyle/>
                    <a:p>
                      <a:pPr indent="0" lvl="0" marL="0" rtl="0" algn="l">
                        <a:lnSpc>
                          <a:spcPct val="115000"/>
                        </a:lnSpc>
                        <a:spcBef>
                          <a:spcPts val="0"/>
                        </a:spcBef>
                        <a:spcAft>
                          <a:spcPts val="0"/>
                        </a:spcAft>
                        <a:buNone/>
                      </a:pPr>
                      <a:r>
                        <a:rPr lang="en" sz="1200">
                          <a:solidFill>
                            <a:srgbClr val="44546A"/>
                          </a:solidFill>
                        </a:rPr>
                        <a:t>234 mins</a:t>
                      </a:r>
                      <a:endParaRPr sz="1200">
                        <a:solidFill>
                          <a:srgbClr val="44546A"/>
                        </a:solidFill>
                      </a:endParaRPr>
                    </a:p>
                  </a:txBody>
                  <a:tcPr marT="91425" marB="91425" marR="91425" marL="91425"/>
                </a:tc>
              </a:tr>
              <a:tr h="371475">
                <a:tc>
                  <a:txBody>
                    <a:bodyPr>
                      <a:noAutofit/>
                    </a:bodyPr>
                    <a:lstStyle/>
                    <a:p>
                      <a:pPr indent="0" lvl="0" marL="0" rtl="0" algn="l">
                        <a:lnSpc>
                          <a:spcPct val="115000"/>
                        </a:lnSpc>
                        <a:spcBef>
                          <a:spcPts val="0"/>
                        </a:spcBef>
                        <a:spcAft>
                          <a:spcPts val="0"/>
                        </a:spcAft>
                        <a:buNone/>
                      </a:pPr>
                      <a:r>
                        <a:rPr lang="en" sz="1200">
                          <a:solidFill>
                            <a:srgbClr val="44546A"/>
                          </a:solidFill>
                        </a:rPr>
                        <a:t>Sort rate</a:t>
                      </a:r>
                      <a:endParaRPr sz="1200">
                        <a:solidFill>
                          <a:srgbClr val="44546A"/>
                        </a:solidFill>
                      </a:endParaRPr>
                    </a:p>
                  </a:txBody>
                  <a:tcPr marT="91425" marB="91425" marR="91425" marL="91425"/>
                </a:tc>
                <a:tc>
                  <a:txBody>
                    <a:bodyPr>
                      <a:noAutofit/>
                    </a:bodyPr>
                    <a:lstStyle/>
                    <a:p>
                      <a:pPr indent="0" lvl="0" marL="0" rtl="0" algn="l">
                        <a:lnSpc>
                          <a:spcPct val="115000"/>
                        </a:lnSpc>
                        <a:spcBef>
                          <a:spcPts val="0"/>
                        </a:spcBef>
                        <a:spcAft>
                          <a:spcPts val="0"/>
                        </a:spcAft>
                        <a:buNone/>
                      </a:pPr>
                      <a:r>
                        <a:rPr lang="en" sz="1200">
                          <a:solidFill>
                            <a:srgbClr val="44546A"/>
                          </a:solidFill>
                        </a:rPr>
                        <a:t>1.42 TB/min</a:t>
                      </a:r>
                      <a:endParaRPr sz="1200">
                        <a:solidFill>
                          <a:srgbClr val="44546A"/>
                        </a:solidFill>
                      </a:endParaRPr>
                    </a:p>
                  </a:txBody>
                  <a:tcPr marT="91425" marB="91425" marR="91425" marL="91425"/>
                </a:tc>
                <a:tc>
                  <a:txBody>
                    <a:bodyPr>
                      <a:noAutofit/>
                    </a:bodyPr>
                    <a:lstStyle/>
                    <a:p>
                      <a:pPr indent="0" lvl="0" marL="0" rtl="0" algn="l">
                        <a:lnSpc>
                          <a:spcPct val="115000"/>
                        </a:lnSpc>
                        <a:spcBef>
                          <a:spcPts val="0"/>
                        </a:spcBef>
                        <a:spcAft>
                          <a:spcPts val="0"/>
                        </a:spcAft>
                        <a:buNone/>
                      </a:pPr>
                      <a:r>
                        <a:rPr lang="en" sz="1200">
                          <a:solidFill>
                            <a:srgbClr val="44546A"/>
                          </a:solidFill>
                        </a:rPr>
                        <a:t>4.27 TB/min</a:t>
                      </a:r>
                      <a:endParaRPr sz="1200">
                        <a:solidFill>
                          <a:srgbClr val="44546A"/>
                        </a:solidFill>
                      </a:endParaRPr>
                    </a:p>
                  </a:txBody>
                  <a:tcPr marT="91425" marB="91425" marR="91425" marL="91425"/>
                </a:tc>
                <a:tc>
                  <a:txBody>
                    <a:bodyPr>
                      <a:noAutofit/>
                    </a:bodyPr>
                    <a:lstStyle/>
                    <a:p>
                      <a:pPr indent="0" lvl="0" marL="0" rtl="0" algn="l">
                        <a:lnSpc>
                          <a:spcPct val="115000"/>
                        </a:lnSpc>
                        <a:spcBef>
                          <a:spcPts val="0"/>
                        </a:spcBef>
                        <a:spcAft>
                          <a:spcPts val="0"/>
                        </a:spcAft>
                        <a:buNone/>
                      </a:pPr>
                      <a:r>
                        <a:rPr lang="en" sz="1200">
                          <a:solidFill>
                            <a:srgbClr val="44546A"/>
                          </a:solidFill>
                        </a:rPr>
                        <a:t>4.27 TB/min</a:t>
                      </a:r>
                      <a:endParaRPr sz="1200">
                        <a:solidFill>
                          <a:srgbClr val="44546A"/>
                        </a:solidFill>
                      </a:endParaRPr>
                    </a:p>
                  </a:txBody>
                  <a:tcPr marT="91425" marB="91425" marR="91425" marL="91425"/>
                </a:tc>
              </a:tr>
              <a:tr h="371475">
                <a:tc>
                  <a:txBody>
                    <a:bodyPr>
                      <a:noAutofit/>
                    </a:bodyPr>
                    <a:lstStyle/>
                    <a:p>
                      <a:pPr indent="0" lvl="0" marL="0" rtl="0" algn="l">
                        <a:lnSpc>
                          <a:spcPct val="115000"/>
                        </a:lnSpc>
                        <a:spcBef>
                          <a:spcPts val="0"/>
                        </a:spcBef>
                        <a:spcAft>
                          <a:spcPts val="0"/>
                        </a:spcAft>
                        <a:buNone/>
                      </a:pPr>
                      <a:r>
                        <a:rPr lang="en" sz="1200">
                          <a:solidFill>
                            <a:srgbClr val="44546A"/>
                          </a:solidFill>
                        </a:rPr>
                        <a:t>Sort rate/node</a:t>
                      </a:r>
                      <a:endParaRPr sz="1200">
                        <a:solidFill>
                          <a:srgbClr val="44546A"/>
                        </a:solidFill>
                      </a:endParaRPr>
                    </a:p>
                  </a:txBody>
                  <a:tcPr marT="91425" marB="91425" marR="91425" marL="91425">
                    <a:lnB cap="flat" cmpd="sng" w="25300">
                      <a:solidFill>
                        <a:srgbClr val="44546A"/>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solidFill>
                            <a:srgbClr val="44546A"/>
                          </a:solidFill>
                        </a:rPr>
                        <a:t>0.67 GB/min</a:t>
                      </a:r>
                      <a:endParaRPr sz="1200">
                        <a:solidFill>
                          <a:srgbClr val="44546A"/>
                        </a:solidFill>
                      </a:endParaRPr>
                    </a:p>
                  </a:txBody>
                  <a:tcPr marT="91425" marB="91425" marR="91425" marL="91425">
                    <a:lnB cap="flat" cmpd="sng" w="25300">
                      <a:solidFill>
                        <a:srgbClr val="44546A"/>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solidFill>
                            <a:srgbClr val="44546A"/>
                          </a:solidFill>
                        </a:rPr>
                        <a:t>20.7 GB/min</a:t>
                      </a:r>
                      <a:endParaRPr sz="1200">
                        <a:solidFill>
                          <a:srgbClr val="44546A"/>
                        </a:solidFill>
                      </a:endParaRPr>
                    </a:p>
                  </a:txBody>
                  <a:tcPr marT="91425" marB="91425" marR="91425" marL="91425">
                    <a:lnB cap="flat" cmpd="sng" w="25300">
                      <a:solidFill>
                        <a:srgbClr val="44546A"/>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solidFill>
                            <a:srgbClr val="44546A"/>
                          </a:solidFill>
                        </a:rPr>
                        <a:t>22.5 GB/min</a:t>
                      </a:r>
                      <a:endParaRPr sz="1200">
                        <a:solidFill>
                          <a:srgbClr val="44546A"/>
                        </a:solidFill>
                      </a:endParaRPr>
                    </a:p>
                  </a:txBody>
                  <a:tcPr marT="91425" marB="91425" marR="91425" marL="91425">
                    <a:lnB cap="flat" cmpd="sng" w="25300">
                      <a:solidFill>
                        <a:srgbClr val="44546A"/>
                      </a:solidFill>
                      <a:prstDash val="solid"/>
                      <a:round/>
                      <a:headEnd len="sm" w="sm" type="none"/>
                      <a:tailEnd len="sm" w="sm" type="none"/>
                    </a:lnB>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88"/>
          <p:cNvSpPr txBox="1"/>
          <p:nvPr>
            <p:ph idx="1" type="body"/>
          </p:nvPr>
        </p:nvSpPr>
        <p:spPr>
          <a:xfrm>
            <a:off x="495875" y="1162600"/>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Shell</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Shell for running Scala Code</a:t>
            </a:r>
            <a:endParaRPr sz="1200">
              <a:solidFill>
                <a:srgbClr val="000000"/>
              </a:solidFill>
              <a:latin typeface="Muli Light"/>
              <a:ea typeface="Muli Light"/>
              <a:cs typeface="Muli Light"/>
              <a:sym typeface="Muli Light"/>
            </a:endParaRPr>
          </a:p>
          <a:p>
            <a:pPr indent="-304800" lvl="2" marL="13716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 spark-shell</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Shell for running Python Code</a:t>
            </a:r>
            <a:endParaRPr sz="1200">
              <a:solidFill>
                <a:srgbClr val="000000"/>
              </a:solidFill>
              <a:latin typeface="Muli Light"/>
              <a:ea typeface="Muli Light"/>
              <a:cs typeface="Muli Light"/>
              <a:sym typeface="Muli Light"/>
            </a:endParaRPr>
          </a:p>
          <a:p>
            <a:pPr indent="-304800" lvl="2" marL="13716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 pyspark</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Shell for running R Code (If the Libraries are distributed)</a:t>
            </a:r>
            <a:endParaRPr sz="1200">
              <a:solidFill>
                <a:srgbClr val="000000"/>
              </a:solidFill>
              <a:latin typeface="Muli Light"/>
              <a:ea typeface="Muli Light"/>
              <a:cs typeface="Muli Light"/>
              <a:sym typeface="Muli Light"/>
            </a:endParaRPr>
          </a:p>
          <a:p>
            <a:pPr indent="-304800" lvl="2" marL="13716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 sparkR</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Submitting (Java, Scala, Python, R)</a:t>
            </a:r>
            <a:endParaRPr sz="1200">
              <a:solidFill>
                <a:srgbClr val="000000"/>
              </a:solidFill>
              <a:latin typeface="Muli Light"/>
              <a:ea typeface="Muli Light"/>
              <a:cs typeface="Muli Light"/>
              <a:sym typeface="Muli Light"/>
            </a:endParaRPr>
          </a:p>
          <a:p>
            <a:pPr indent="0" lvl="0" marL="914400" rtl="0" algn="l">
              <a:lnSpc>
                <a:spcPct val="150000"/>
              </a:lnSpc>
              <a:spcBef>
                <a:spcPts val="1600"/>
              </a:spcBef>
              <a:spcAft>
                <a:spcPts val="1600"/>
              </a:spcAft>
              <a:buNone/>
            </a:pPr>
            <a:r>
              <a:rPr lang="en" sz="1200">
                <a:solidFill>
                  <a:srgbClr val="000000"/>
                </a:solidFill>
                <a:latin typeface="Muli Light"/>
                <a:ea typeface="Muli Light"/>
                <a:cs typeface="Muli Light"/>
                <a:sym typeface="Muli Light"/>
              </a:rPr>
              <a:t>$ spark-submit --class {MAIN_CLASS} [OPTIONS] {PATH_TO_FILE} {ARG0} {ARG1} … {ARGN}</a:t>
            </a:r>
            <a:endParaRPr sz="1200">
              <a:solidFill>
                <a:srgbClr val="000000"/>
              </a:solidFill>
              <a:latin typeface="Muli Light"/>
              <a:ea typeface="Muli Light"/>
              <a:cs typeface="Muli Light"/>
              <a:sym typeface="Muli Light"/>
            </a:endParaRPr>
          </a:p>
        </p:txBody>
      </p:sp>
      <p:sp>
        <p:nvSpPr>
          <p:cNvPr id="596" name="Google Shape;596;p88"/>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Running Spark Jobs</a:t>
            </a:r>
            <a:endParaRPr sz="2000">
              <a:latin typeface="Muli ExtraLight"/>
              <a:ea typeface="Muli ExtraLight"/>
              <a:cs typeface="Muli ExtraLight"/>
              <a:sym typeface="Muli Extra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6"/>
          <p:cNvSpPr txBox="1"/>
          <p:nvPr>
            <p:ph idx="1" type="body"/>
          </p:nvPr>
        </p:nvSpPr>
        <p:spPr>
          <a:xfrm>
            <a:off x="495875" y="1162600"/>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What is Big Data?</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Introduction to HDFS, YARN and MapReduce</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chemeClr val="dk1"/>
                </a:solidFill>
                <a:latin typeface="Muli Light"/>
                <a:ea typeface="Muli Light"/>
                <a:cs typeface="Muli Light"/>
                <a:sym typeface="Muli Light"/>
              </a:rPr>
              <a:t>Introduction</a:t>
            </a:r>
            <a:r>
              <a:rPr lang="en" sz="1200">
                <a:solidFill>
                  <a:srgbClr val="000000"/>
                </a:solidFill>
                <a:latin typeface="Muli Light"/>
                <a:ea typeface="Muli Light"/>
                <a:cs typeface="Muli Light"/>
                <a:sym typeface="Muli Light"/>
              </a:rPr>
              <a:t> to Apache Sqoop</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chemeClr val="dk1"/>
                </a:solidFill>
                <a:latin typeface="Muli Light"/>
                <a:ea typeface="Muli Light"/>
                <a:cs typeface="Muli Light"/>
                <a:sym typeface="Muli Light"/>
              </a:rPr>
              <a:t>Introduction</a:t>
            </a:r>
            <a:r>
              <a:rPr lang="en" sz="1200">
                <a:solidFill>
                  <a:srgbClr val="000000"/>
                </a:solidFill>
                <a:latin typeface="Muli Light"/>
                <a:ea typeface="Muli Light"/>
                <a:cs typeface="Muli Light"/>
                <a:sym typeface="Muli Light"/>
              </a:rPr>
              <a:t> to Apache Hive</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chemeClr val="dk1"/>
                </a:solidFill>
                <a:latin typeface="Muli Light"/>
                <a:ea typeface="Muli Light"/>
                <a:cs typeface="Muli Light"/>
                <a:sym typeface="Muli Light"/>
              </a:rPr>
              <a:t>Introduction</a:t>
            </a:r>
            <a:r>
              <a:rPr lang="en" sz="1200">
                <a:solidFill>
                  <a:srgbClr val="000000"/>
                </a:solidFill>
                <a:latin typeface="Muli Light"/>
                <a:ea typeface="Muli Light"/>
                <a:cs typeface="Muli Light"/>
                <a:sym typeface="Muli Light"/>
              </a:rPr>
              <a:t> to Apache Spark</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Introduction to Machine Learning</a:t>
            </a:r>
            <a:endParaRPr sz="1200">
              <a:solidFill>
                <a:srgbClr val="000000"/>
              </a:solidFill>
              <a:latin typeface="Muli Light"/>
              <a:ea typeface="Muli Light"/>
              <a:cs typeface="Muli Light"/>
              <a:sym typeface="Muli Light"/>
            </a:endParaRPr>
          </a:p>
        </p:txBody>
      </p:sp>
      <p:sp>
        <p:nvSpPr>
          <p:cNvPr id="201" name="Google Shape;201;p26"/>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Workshop Objectives</a:t>
            </a:r>
            <a:endParaRPr sz="2000">
              <a:latin typeface="Muli ExtraLight"/>
              <a:ea typeface="Muli ExtraLight"/>
              <a:cs typeface="Muli ExtraLight"/>
              <a:sym typeface="Muli Extra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89"/>
          <p:cNvSpPr txBox="1"/>
          <p:nvPr>
            <p:ph type="title"/>
          </p:nvPr>
        </p:nvSpPr>
        <p:spPr>
          <a:xfrm>
            <a:off x="2325450" y="1715400"/>
            <a:ext cx="4493100" cy="17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Apache Spark </a:t>
            </a:r>
            <a:endParaRPr/>
          </a:p>
          <a:p>
            <a:pPr indent="0" lvl="0" marL="0" rtl="0" algn="ctr">
              <a:spcBef>
                <a:spcPts val="0"/>
              </a:spcBef>
              <a:spcAft>
                <a:spcPts val="0"/>
              </a:spcAft>
              <a:buNone/>
            </a:pPr>
            <a:r>
              <a:rPr lang="en"/>
              <a:t>RDD API</a:t>
            </a:r>
            <a:endParaRPr/>
          </a:p>
        </p:txBody>
      </p:sp>
      <p:sp>
        <p:nvSpPr>
          <p:cNvPr id="602" name="Google Shape;602;p89"/>
          <p:cNvSpPr txBox="1"/>
          <p:nvPr>
            <p:ph idx="12" type="sldNum"/>
          </p:nvPr>
        </p:nvSpPr>
        <p:spPr>
          <a:xfrm>
            <a:off x="8208023" y="4674263"/>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latin typeface="Muli Light"/>
                <a:ea typeface="Muli Light"/>
                <a:cs typeface="Muli Light"/>
                <a:sym typeface="Muli Light"/>
              </a:rPr>
              <a:t> </a:t>
            </a: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90"/>
          <p:cNvSpPr txBox="1"/>
          <p:nvPr>
            <p:ph idx="1" type="body"/>
          </p:nvPr>
        </p:nvSpPr>
        <p:spPr>
          <a:xfrm>
            <a:off x="495875" y="1162600"/>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A Spark program first creates a SparkContext object</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Spark Shell automatically creates a SparkContext as the </a:t>
            </a:r>
            <a:r>
              <a:rPr b="1" lang="en" sz="1200">
                <a:solidFill>
                  <a:srgbClr val="000000"/>
                </a:solidFill>
                <a:latin typeface="Muli"/>
                <a:ea typeface="Muli"/>
                <a:cs typeface="Muli"/>
                <a:sym typeface="Muli"/>
              </a:rPr>
              <a:t>sc</a:t>
            </a:r>
            <a:r>
              <a:rPr lang="en" sz="1200">
                <a:solidFill>
                  <a:srgbClr val="000000"/>
                </a:solidFill>
                <a:latin typeface="Muli Light"/>
                <a:ea typeface="Muli Light"/>
                <a:cs typeface="Muli Light"/>
                <a:sym typeface="Muli Light"/>
              </a:rPr>
              <a:t> variable</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Tells spark how and where to access a cluster</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Use SparkContext to create RDDs</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Documentation</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u="sng">
                <a:solidFill>
                  <a:schemeClr val="hlink"/>
                </a:solidFill>
                <a:latin typeface="Muli Light"/>
                <a:ea typeface="Muli Light"/>
                <a:cs typeface="Muli Light"/>
                <a:sym typeface="Muli Light"/>
                <a:hlinkClick r:id="rId3"/>
              </a:rPr>
              <a:t>https://spark.apache.org/docs/latest/api/scala/index.html#org.apache.spark.SparkContext</a:t>
            </a:r>
            <a:r>
              <a:rPr lang="en" sz="1200">
                <a:solidFill>
                  <a:srgbClr val="000000"/>
                </a:solidFill>
                <a:latin typeface="Muli Light"/>
                <a:ea typeface="Muli Light"/>
                <a:cs typeface="Muli Light"/>
                <a:sym typeface="Muli Light"/>
              </a:rPr>
              <a:t> </a:t>
            </a:r>
            <a:endParaRPr sz="1200">
              <a:solidFill>
                <a:srgbClr val="000000"/>
              </a:solidFill>
              <a:latin typeface="Muli Light"/>
              <a:ea typeface="Muli Light"/>
              <a:cs typeface="Muli Light"/>
              <a:sym typeface="Muli Light"/>
            </a:endParaRPr>
          </a:p>
        </p:txBody>
      </p:sp>
      <p:sp>
        <p:nvSpPr>
          <p:cNvPr id="608" name="Google Shape;608;p90"/>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SparkContext</a:t>
            </a:r>
            <a:endParaRPr sz="2000">
              <a:latin typeface="Muli ExtraLight"/>
              <a:ea typeface="Muli ExtraLight"/>
              <a:cs typeface="Muli ExtraLight"/>
              <a:sym typeface="Muli Extra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91"/>
          <p:cNvSpPr txBox="1"/>
          <p:nvPr>
            <p:ph idx="1" type="body"/>
          </p:nvPr>
        </p:nvSpPr>
        <p:spPr>
          <a:xfrm>
            <a:off x="495875" y="910125"/>
            <a:ext cx="8520600" cy="34164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sz="1100">
                <a:solidFill>
                  <a:schemeClr val="dk1"/>
                </a:solidFill>
              </a:rPr>
              <a:t>Python</a:t>
            </a:r>
            <a:endParaRPr b="1" sz="1100">
              <a:solidFill>
                <a:srgbClr val="44546A"/>
              </a:solidFill>
            </a:endParaRPr>
          </a:p>
          <a:p>
            <a:pPr indent="0" lvl="0" marL="0" rtl="0" algn="l">
              <a:spcBef>
                <a:spcPts val="0"/>
              </a:spcBef>
              <a:spcAft>
                <a:spcPts val="0"/>
              </a:spcAft>
              <a:buClr>
                <a:schemeClr val="dk1"/>
              </a:buClr>
              <a:buSzPts val="1100"/>
              <a:buFont typeface="Arial"/>
              <a:buNone/>
            </a:pPr>
            <a:r>
              <a:rPr b="1" lang="en" sz="1100">
                <a:solidFill>
                  <a:srgbClr val="107902"/>
                </a:solidFill>
              </a:rPr>
              <a:t>from</a:t>
            </a:r>
            <a:r>
              <a:rPr lang="en" sz="1100">
                <a:solidFill>
                  <a:srgbClr val="262626"/>
                </a:solidFill>
              </a:rPr>
              <a:t> </a:t>
            </a:r>
            <a:r>
              <a:rPr b="1" lang="en" sz="1100">
                <a:solidFill>
                  <a:srgbClr val="1370A6"/>
                </a:solidFill>
              </a:rPr>
              <a:t>pyspark</a:t>
            </a:r>
            <a:r>
              <a:rPr lang="en" sz="1100">
                <a:solidFill>
                  <a:srgbClr val="262626"/>
                </a:solidFill>
              </a:rPr>
              <a:t> </a:t>
            </a:r>
            <a:r>
              <a:rPr b="1" lang="en" sz="1100">
                <a:solidFill>
                  <a:srgbClr val="107902"/>
                </a:solidFill>
              </a:rPr>
              <a:t>import</a:t>
            </a:r>
            <a:r>
              <a:rPr lang="en" sz="1100">
                <a:solidFill>
                  <a:srgbClr val="262626"/>
                </a:solidFill>
              </a:rPr>
              <a:t> SparkConf, SparkContext</a:t>
            </a:r>
            <a:endParaRPr sz="1100">
              <a:solidFill>
                <a:srgbClr val="262626"/>
              </a:solidFill>
            </a:endParaRPr>
          </a:p>
          <a:p>
            <a:pPr indent="0" lvl="0" marL="0" rtl="0" algn="l">
              <a:spcBef>
                <a:spcPts val="0"/>
              </a:spcBef>
              <a:spcAft>
                <a:spcPts val="0"/>
              </a:spcAft>
              <a:buClr>
                <a:schemeClr val="dk1"/>
              </a:buClr>
              <a:buSzPts val="1100"/>
              <a:buFont typeface="Arial"/>
              <a:buNone/>
            </a:pPr>
            <a:r>
              <a:rPr lang="en" sz="1100">
                <a:solidFill>
                  <a:srgbClr val="262626"/>
                </a:solidFill>
              </a:rPr>
              <a:t>conf = SparkConf().setMaster(</a:t>
            </a:r>
            <a:r>
              <a:rPr lang="en" sz="1100">
                <a:solidFill>
                  <a:srgbClr val="77933C"/>
                </a:solidFill>
              </a:rPr>
              <a:t>"local"</a:t>
            </a:r>
            <a:r>
              <a:rPr lang="en" sz="1100">
                <a:solidFill>
                  <a:srgbClr val="262626"/>
                </a:solidFill>
              </a:rPr>
              <a:t>).setAppName(</a:t>
            </a:r>
            <a:r>
              <a:rPr lang="en" sz="1100">
                <a:solidFill>
                  <a:srgbClr val="77933C"/>
                </a:solidFill>
              </a:rPr>
              <a:t>"My App"</a:t>
            </a:r>
            <a:r>
              <a:rPr lang="en" sz="1100">
                <a:solidFill>
                  <a:srgbClr val="262626"/>
                </a:solidFill>
              </a:rPr>
              <a:t>)</a:t>
            </a:r>
            <a:endParaRPr sz="1100">
              <a:solidFill>
                <a:srgbClr val="262626"/>
              </a:solidFill>
            </a:endParaRPr>
          </a:p>
          <a:p>
            <a:pPr indent="0" lvl="0" marL="0" rtl="0" algn="l">
              <a:spcBef>
                <a:spcPts val="0"/>
              </a:spcBef>
              <a:spcAft>
                <a:spcPts val="0"/>
              </a:spcAft>
              <a:buNone/>
            </a:pPr>
            <a:r>
              <a:rPr lang="en" sz="1100">
                <a:solidFill>
                  <a:srgbClr val="262626"/>
                </a:solidFill>
              </a:rPr>
              <a:t>sc = SparkContext(conf = conf)</a:t>
            </a:r>
            <a:endParaRPr sz="1100">
              <a:solidFill>
                <a:srgbClr val="262626"/>
              </a:solidFill>
            </a:endParaRPr>
          </a:p>
          <a:p>
            <a:pPr indent="0" lvl="0" marL="0" rtl="0" algn="l">
              <a:spcBef>
                <a:spcPts val="0"/>
              </a:spcBef>
              <a:spcAft>
                <a:spcPts val="0"/>
              </a:spcAft>
              <a:buClr>
                <a:schemeClr val="dk1"/>
              </a:buClr>
              <a:buSzPts val="1100"/>
              <a:buFont typeface="Arial"/>
              <a:buNone/>
            </a:pPr>
            <a:r>
              <a:t/>
            </a:r>
            <a:endParaRPr sz="1100">
              <a:solidFill>
                <a:srgbClr val="262626"/>
              </a:solidFill>
            </a:endParaRPr>
          </a:p>
          <a:p>
            <a:pPr indent="0" lvl="0" marL="0" rtl="0" algn="l">
              <a:lnSpc>
                <a:spcPct val="130000"/>
              </a:lnSpc>
              <a:spcBef>
                <a:spcPts val="0"/>
              </a:spcBef>
              <a:spcAft>
                <a:spcPts val="0"/>
              </a:spcAft>
              <a:buClr>
                <a:schemeClr val="dk1"/>
              </a:buClr>
              <a:buSzPts val="1100"/>
              <a:buFont typeface="Arial"/>
              <a:buNone/>
            </a:pPr>
            <a:r>
              <a:rPr b="1" lang="en" sz="1100">
                <a:solidFill>
                  <a:schemeClr val="dk1"/>
                </a:solidFill>
              </a:rPr>
              <a:t>Scala</a:t>
            </a:r>
            <a:endParaRPr b="1" sz="1100">
              <a:solidFill>
                <a:schemeClr val="dk1"/>
              </a:solidFill>
            </a:endParaRPr>
          </a:p>
          <a:p>
            <a:pPr indent="0" lvl="0" marL="0" rtl="0" algn="l">
              <a:spcBef>
                <a:spcPts val="0"/>
              </a:spcBef>
              <a:spcAft>
                <a:spcPts val="0"/>
              </a:spcAft>
              <a:buClr>
                <a:schemeClr val="dk1"/>
              </a:buClr>
              <a:buSzPts val="1100"/>
              <a:buFont typeface="Arial"/>
              <a:buNone/>
            </a:pPr>
            <a:r>
              <a:rPr b="1" lang="en" sz="1100">
                <a:solidFill>
                  <a:srgbClr val="107902"/>
                </a:solidFill>
              </a:rPr>
              <a:t>import</a:t>
            </a:r>
            <a:r>
              <a:rPr lang="en" sz="1100">
                <a:solidFill>
                  <a:srgbClr val="262626"/>
                </a:solidFill>
              </a:rPr>
              <a:t> </a:t>
            </a:r>
            <a:r>
              <a:rPr b="1" lang="en" sz="1100">
                <a:solidFill>
                  <a:srgbClr val="1370A6"/>
                </a:solidFill>
              </a:rPr>
              <a:t>org.apache.spark.SparkConf</a:t>
            </a:r>
            <a:endParaRPr b="1" sz="1100">
              <a:solidFill>
                <a:srgbClr val="1370A6"/>
              </a:solidFill>
            </a:endParaRPr>
          </a:p>
          <a:p>
            <a:pPr indent="0" lvl="0" marL="0" rtl="0" algn="l">
              <a:spcBef>
                <a:spcPts val="0"/>
              </a:spcBef>
              <a:spcAft>
                <a:spcPts val="0"/>
              </a:spcAft>
              <a:buClr>
                <a:schemeClr val="dk1"/>
              </a:buClr>
              <a:buSzPts val="1100"/>
              <a:buFont typeface="Arial"/>
              <a:buNone/>
            </a:pPr>
            <a:r>
              <a:rPr b="1" lang="en" sz="1100">
                <a:solidFill>
                  <a:srgbClr val="107902"/>
                </a:solidFill>
              </a:rPr>
              <a:t>import</a:t>
            </a:r>
            <a:r>
              <a:rPr lang="en" sz="1100">
                <a:solidFill>
                  <a:srgbClr val="262626"/>
                </a:solidFill>
              </a:rPr>
              <a:t> </a:t>
            </a:r>
            <a:r>
              <a:rPr b="1" lang="en" sz="1100">
                <a:solidFill>
                  <a:srgbClr val="1370A6"/>
                </a:solidFill>
              </a:rPr>
              <a:t>org.apache.spark.SparkContext</a:t>
            </a:r>
            <a:endParaRPr b="1" sz="1100">
              <a:solidFill>
                <a:srgbClr val="1370A6"/>
              </a:solidFill>
            </a:endParaRPr>
          </a:p>
          <a:p>
            <a:pPr indent="0" lvl="0" marL="0" rtl="0" algn="l">
              <a:spcBef>
                <a:spcPts val="0"/>
              </a:spcBef>
              <a:spcAft>
                <a:spcPts val="0"/>
              </a:spcAft>
              <a:buClr>
                <a:schemeClr val="dk1"/>
              </a:buClr>
              <a:buSzPts val="1100"/>
              <a:buFont typeface="Arial"/>
              <a:buNone/>
            </a:pPr>
            <a:r>
              <a:rPr b="1" lang="en" sz="1100">
                <a:solidFill>
                  <a:srgbClr val="107902"/>
                </a:solidFill>
              </a:rPr>
              <a:t>import</a:t>
            </a:r>
            <a:r>
              <a:rPr lang="en" sz="1100">
                <a:solidFill>
                  <a:srgbClr val="262626"/>
                </a:solidFill>
              </a:rPr>
              <a:t> </a:t>
            </a:r>
            <a:r>
              <a:rPr b="1" lang="en" sz="1100">
                <a:solidFill>
                  <a:srgbClr val="1370A6"/>
                </a:solidFill>
              </a:rPr>
              <a:t>org.apache.spark.SparkContext._</a:t>
            </a:r>
            <a:endParaRPr b="1" sz="1100">
              <a:solidFill>
                <a:srgbClr val="1370A6"/>
              </a:solidFill>
            </a:endParaRPr>
          </a:p>
          <a:p>
            <a:pPr indent="0" lvl="0" marL="0" rtl="0" algn="l">
              <a:spcBef>
                <a:spcPts val="0"/>
              </a:spcBef>
              <a:spcAft>
                <a:spcPts val="0"/>
              </a:spcAft>
              <a:buClr>
                <a:schemeClr val="dk1"/>
              </a:buClr>
              <a:buSzPts val="1100"/>
              <a:buFont typeface="Arial"/>
              <a:buNone/>
            </a:pPr>
            <a:r>
              <a:rPr b="1" lang="en" sz="1100">
                <a:solidFill>
                  <a:srgbClr val="107902"/>
                </a:solidFill>
              </a:rPr>
              <a:t>val</a:t>
            </a:r>
            <a:r>
              <a:rPr lang="en" sz="1100">
                <a:solidFill>
                  <a:srgbClr val="262626"/>
                </a:solidFill>
              </a:rPr>
              <a:t> conf </a:t>
            </a:r>
            <a:r>
              <a:rPr b="1" lang="en" sz="1100">
                <a:solidFill>
                  <a:srgbClr val="107902"/>
                </a:solidFill>
              </a:rPr>
              <a:t>=</a:t>
            </a:r>
            <a:r>
              <a:rPr lang="en" sz="1100">
                <a:solidFill>
                  <a:srgbClr val="262626"/>
                </a:solidFill>
              </a:rPr>
              <a:t> </a:t>
            </a:r>
            <a:r>
              <a:rPr b="1" lang="en" sz="1100">
                <a:solidFill>
                  <a:srgbClr val="107902"/>
                </a:solidFill>
              </a:rPr>
              <a:t>new </a:t>
            </a:r>
            <a:r>
              <a:rPr b="1" lang="en" sz="1100">
                <a:solidFill>
                  <a:srgbClr val="AA0053"/>
                </a:solidFill>
              </a:rPr>
              <a:t>SparkConf</a:t>
            </a:r>
            <a:r>
              <a:rPr lang="en" sz="1100">
                <a:solidFill>
                  <a:srgbClr val="262626"/>
                </a:solidFill>
              </a:rPr>
              <a:t>().setMaster(</a:t>
            </a:r>
            <a:r>
              <a:rPr lang="en" sz="1100">
                <a:solidFill>
                  <a:srgbClr val="77933C"/>
                </a:solidFill>
              </a:rPr>
              <a:t>"local"</a:t>
            </a:r>
            <a:r>
              <a:rPr lang="en" sz="1100">
                <a:solidFill>
                  <a:srgbClr val="262626"/>
                </a:solidFill>
              </a:rPr>
              <a:t>).setAppName(</a:t>
            </a:r>
            <a:r>
              <a:rPr lang="en" sz="1100">
                <a:solidFill>
                  <a:srgbClr val="77933C"/>
                </a:solidFill>
              </a:rPr>
              <a:t>"My App"</a:t>
            </a:r>
            <a:r>
              <a:rPr lang="en" sz="1100">
                <a:solidFill>
                  <a:srgbClr val="262626"/>
                </a:solidFill>
              </a:rPr>
              <a:t>)</a:t>
            </a:r>
            <a:endParaRPr sz="1100">
              <a:solidFill>
                <a:srgbClr val="262626"/>
              </a:solidFill>
            </a:endParaRPr>
          </a:p>
          <a:p>
            <a:pPr indent="0" lvl="0" marL="0" rtl="0" algn="l">
              <a:spcBef>
                <a:spcPts val="0"/>
              </a:spcBef>
              <a:spcAft>
                <a:spcPts val="0"/>
              </a:spcAft>
              <a:buNone/>
            </a:pPr>
            <a:r>
              <a:rPr b="1" lang="en" sz="1100">
                <a:solidFill>
                  <a:srgbClr val="107902"/>
                </a:solidFill>
              </a:rPr>
              <a:t>val</a:t>
            </a:r>
            <a:r>
              <a:rPr lang="en" sz="1100">
                <a:solidFill>
                  <a:srgbClr val="262626"/>
                </a:solidFill>
              </a:rPr>
              <a:t> sc </a:t>
            </a:r>
            <a:r>
              <a:rPr b="1" lang="en" sz="1100">
                <a:solidFill>
                  <a:srgbClr val="107902"/>
                </a:solidFill>
              </a:rPr>
              <a:t>=</a:t>
            </a:r>
            <a:r>
              <a:rPr lang="en" sz="1100">
                <a:solidFill>
                  <a:srgbClr val="262626"/>
                </a:solidFill>
              </a:rPr>
              <a:t> </a:t>
            </a:r>
            <a:r>
              <a:rPr b="1" lang="en" sz="1100">
                <a:solidFill>
                  <a:srgbClr val="107902"/>
                </a:solidFill>
              </a:rPr>
              <a:t>new</a:t>
            </a:r>
            <a:r>
              <a:rPr lang="en" sz="1100">
                <a:solidFill>
                  <a:srgbClr val="262626"/>
                </a:solidFill>
              </a:rPr>
              <a:t> </a:t>
            </a:r>
            <a:r>
              <a:rPr b="1" lang="en" sz="1100">
                <a:solidFill>
                  <a:srgbClr val="AA0053"/>
                </a:solidFill>
              </a:rPr>
              <a:t>SparkContext</a:t>
            </a:r>
            <a:r>
              <a:rPr lang="en" sz="1100">
                <a:solidFill>
                  <a:srgbClr val="262626"/>
                </a:solidFill>
              </a:rPr>
              <a:t>(conf)</a:t>
            </a:r>
            <a:endParaRPr sz="1100">
              <a:solidFill>
                <a:srgbClr val="262626"/>
              </a:solidFill>
            </a:endParaRPr>
          </a:p>
          <a:p>
            <a:pPr indent="0" lvl="0" marL="0" rtl="0" algn="l">
              <a:spcBef>
                <a:spcPts val="0"/>
              </a:spcBef>
              <a:spcAft>
                <a:spcPts val="0"/>
              </a:spcAft>
              <a:buClr>
                <a:schemeClr val="dk1"/>
              </a:buClr>
              <a:buSzPts val="1100"/>
              <a:buFont typeface="Arial"/>
              <a:buNone/>
            </a:pPr>
            <a:r>
              <a:t/>
            </a:r>
            <a:endParaRPr sz="1100">
              <a:solidFill>
                <a:srgbClr val="262626"/>
              </a:solidFill>
            </a:endParaRPr>
          </a:p>
          <a:p>
            <a:pPr indent="0" lvl="0" marL="0" rtl="0" algn="l">
              <a:lnSpc>
                <a:spcPct val="130000"/>
              </a:lnSpc>
              <a:spcBef>
                <a:spcPts val="0"/>
              </a:spcBef>
              <a:spcAft>
                <a:spcPts val="0"/>
              </a:spcAft>
              <a:buClr>
                <a:schemeClr val="dk1"/>
              </a:buClr>
              <a:buSzPts val="1100"/>
              <a:buFont typeface="Arial"/>
              <a:buNone/>
            </a:pPr>
            <a:r>
              <a:rPr b="1" lang="en" sz="1100">
                <a:solidFill>
                  <a:schemeClr val="dk1"/>
                </a:solidFill>
              </a:rPr>
              <a:t>Java</a:t>
            </a:r>
            <a:endParaRPr b="1" sz="1100">
              <a:solidFill>
                <a:schemeClr val="dk1"/>
              </a:solidFill>
            </a:endParaRPr>
          </a:p>
          <a:p>
            <a:pPr indent="0" lvl="0" marL="0" rtl="0" algn="l">
              <a:spcBef>
                <a:spcPts val="0"/>
              </a:spcBef>
              <a:spcAft>
                <a:spcPts val="0"/>
              </a:spcAft>
              <a:buClr>
                <a:schemeClr val="dk1"/>
              </a:buClr>
              <a:buSzPts val="1100"/>
              <a:buFont typeface="Arial"/>
              <a:buNone/>
            </a:pPr>
            <a:r>
              <a:rPr b="1" lang="en" sz="1100">
                <a:solidFill>
                  <a:srgbClr val="107902"/>
                </a:solidFill>
              </a:rPr>
              <a:t>import</a:t>
            </a:r>
            <a:r>
              <a:rPr lang="en" sz="1100">
                <a:solidFill>
                  <a:srgbClr val="262626"/>
                </a:solidFill>
              </a:rPr>
              <a:t> </a:t>
            </a:r>
            <a:r>
              <a:rPr b="1" lang="en" sz="1100">
                <a:solidFill>
                  <a:srgbClr val="1370A6"/>
                </a:solidFill>
              </a:rPr>
              <a:t>org.apache.spark.SparkConf</a:t>
            </a:r>
            <a:r>
              <a:rPr lang="en" sz="1100">
                <a:solidFill>
                  <a:srgbClr val="262626"/>
                </a:solidFill>
              </a:rPr>
              <a:t>;</a:t>
            </a:r>
            <a:endParaRPr sz="1100">
              <a:solidFill>
                <a:srgbClr val="262626"/>
              </a:solidFill>
            </a:endParaRPr>
          </a:p>
          <a:p>
            <a:pPr indent="0" lvl="0" marL="0" rtl="0" algn="l">
              <a:spcBef>
                <a:spcPts val="0"/>
              </a:spcBef>
              <a:spcAft>
                <a:spcPts val="0"/>
              </a:spcAft>
              <a:buClr>
                <a:schemeClr val="dk1"/>
              </a:buClr>
              <a:buSzPts val="1100"/>
              <a:buFont typeface="Arial"/>
              <a:buNone/>
            </a:pPr>
            <a:r>
              <a:rPr b="1" lang="en" sz="1100">
                <a:solidFill>
                  <a:srgbClr val="107902"/>
                </a:solidFill>
              </a:rPr>
              <a:t>import</a:t>
            </a:r>
            <a:r>
              <a:rPr lang="en" sz="1100">
                <a:solidFill>
                  <a:srgbClr val="262626"/>
                </a:solidFill>
              </a:rPr>
              <a:t> </a:t>
            </a:r>
            <a:r>
              <a:rPr b="1" lang="en" sz="1100">
                <a:solidFill>
                  <a:srgbClr val="1370A6"/>
                </a:solidFill>
              </a:rPr>
              <a:t>org.apache.spark.api.Java.JavaSparkContext</a:t>
            </a:r>
            <a:r>
              <a:rPr lang="en" sz="1100">
                <a:solidFill>
                  <a:srgbClr val="262626"/>
                </a:solidFill>
              </a:rPr>
              <a:t>;</a:t>
            </a:r>
            <a:endParaRPr sz="1100">
              <a:solidFill>
                <a:srgbClr val="262626"/>
              </a:solidFill>
            </a:endParaRPr>
          </a:p>
          <a:p>
            <a:pPr indent="0" lvl="0" marL="0" rtl="0" algn="l">
              <a:spcBef>
                <a:spcPts val="0"/>
              </a:spcBef>
              <a:spcAft>
                <a:spcPts val="0"/>
              </a:spcAft>
              <a:buClr>
                <a:schemeClr val="dk1"/>
              </a:buClr>
              <a:buSzPts val="1100"/>
              <a:buFont typeface="Arial"/>
              <a:buNone/>
            </a:pPr>
            <a:r>
              <a:rPr lang="en" sz="1100">
                <a:solidFill>
                  <a:srgbClr val="262626"/>
                </a:solidFill>
              </a:rPr>
              <a:t>SparkConf conf = </a:t>
            </a:r>
            <a:r>
              <a:rPr b="1" lang="en" sz="1100">
                <a:solidFill>
                  <a:srgbClr val="107902"/>
                </a:solidFill>
              </a:rPr>
              <a:t>new </a:t>
            </a:r>
            <a:r>
              <a:rPr lang="en" sz="1100">
                <a:solidFill>
                  <a:srgbClr val="262626"/>
                </a:solidFill>
              </a:rPr>
              <a:t>SparkConf().</a:t>
            </a:r>
            <a:r>
              <a:rPr lang="en" sz="1100">
                <a:solidFill>
                  <a:srgbClr val="0000C0"/>
                </a:solidFill>
              </a:rPr>
              <a:t>setMaster</a:t>
            </a:r>
            <a:r>
              <a:rPr lang="en" sz="1100">
                <a:solidFill>
                  <a:srgbClr val="262626"/>
                </a:solidFill>
              </a:rPr>
              <a:t>(</a:t>
            </a:r>
            <a:r>
              <a:rPr lang="en" sz="1100">
                <a:solidFill>
                  <a:srgbClr val="77933C"/>
                </a:solidFill>
              </a:rPr>
              <a:t>"local"</a:t>
            </a:r>
            <a:r>
              <a:rPr lang="en" sz="1100">
                <a:solidFill>
                  <a:srgbClr val="262626"/>
                </a:solidFill>
              </a:rPr>
              <a:t>).</a:t>
            </a:r>
            <a:r>
              <a:rPr lang="en" sz="1100">
                <a:solidFill>
                  <a:srgbClr val="0000C0"/>
                </a:solidFill>
              </a:rPr>
              <a:t>setAppName</a:t>
            </a:r>
            <a:r>
              <a:rPr lang="en" sz="1100">
                <a:solidFill>
                  <a:srgbClr val="262626"/>
                </a:solidFill>
              </a:rPr>
              <a:t>(</a:t>
            </a:r>
            <a:r>
              <a:rPr lang="en" sz="1100">
                <a:solidFill>
                  <a:srgbClr val="77933C"/>
                </a:solidFill>
              </a:rPr>
              <a:t>"My App"</a:t>
            </a:r>
            <a:r>
              <a:rPr lang="en" sz="1100">
                <a:solidFill>
                  <a:srgbClr val="262626"/>
                </a:solidFill>
              </a:rPr>
              <a:t>);</a:t>
            </a:r>
            <a:endParaRPr sz="1100">
              <a:solidFill>
                <a:srgbClr val="262626"/>
              </a:solidFill>
            </a:endParaRPr>
          </a:p>
          <a:p>
            <a:pPr indent="0" lvl="0" marL="0" rtl="0" algn="l">
              <a:spcBef>
                <a:spcPts val="0"/>
              </a:spcBef>
              <a:spcAft>
                <a:spcPts val="0"/>
              </a:spcAft>
              <a:buNone/>
            </a:pPr>
            <a:r>
              <a:rPr lang="en" sz="1100">
                <a:solidFill>
                  <a:srgbClr val="262626"/>
                </a:solidFill>
              </a:rPr>
              <a:t>JavaSparkContext sc = </a:t>
            </a:r>
            <a:r>
              <a:rPr b="1" lang="en" sz="1100">
                <a:solidFill>
                  <a:srgbClr val="107902"/>
                </a:solidFill>
              </a:rPr>
              <a:t>new</a:t>
            </a:r>
            <a:r>
              <a:rPr lang="en" sz="1100">
                <a:solidFill>
                  <a:srgbClr val="262626"/>
                </a:solidFill>
              </a:rPr>
              <a:t> JavaSparkContext(conf);</a:t>
            </a:r>
            <a:endParaRPr sz="1100">
              <a:solidFill>
                <a:srgbClr val="000000"/>
              </a:solidFill>
              <a:latin typeface="Muli Light"/>
              <a:ea typeface="Muli Light"/>
              <a:cs typeface="Muli Light"/>
              <a:sym typeface="Muli Light"/>
            </a:endParaRPr>
          </a:p>
        </p:txBody>
      </p:sp>
      <p:sp>
        <p:nvSpPr>
          <p:cNvPr id="614" name="Google Shape;614;p91"/>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SparkContext (Creation)</a:t>
            </a:r>
            <a:endParaRPr sz="2000">
              <a:latin typeface="Muli ExtraLight"/>
              <a:ea typeface="Muli ExtraLight"/>
              <a:cs typeface="Muli ExtraLight"/>
              <a:sym typeface="Muli Extra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92"/>
          <p:cNvSpPr txBox="1"/>
          <p:nvPr>
            <p:ph idx="1" type="body"/>
          </p:nvPr>
        </p:nvSpPr>
        <p:spPr>
          <a:xfrm>
            <a:off x="495875" y="1162600"/>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Primary abstraction object used by Apache Spark</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b="1" lang="en" sz="1200">
                <a:solidFill>
                  <a:srgbClr val="000000"/>
                </a:solidFill>
                <a:latin typeface="Muli"/>
                <a:ea typeface="Muli"/>
                <a:cs typeface="Muli"/>
                <a:sym typeface="Muli"/>
              </a:rPr>
              <a:t>R</a:t>
            </a:r>
            <a:r>
              <a:rPr lang="en" sz="1200">
                <a:solidFill>
                  <a:srgbClr val="000000"/>
                </a:solidFill>
                <a:latin typeface="Muli Light"/>
                <a:ea typeface="Muli Light"/>
                <a:cs typeface="Muli Light"/>
                <a:sym typeface="Muli Light"/>
              </a:rPr>
              <a:t>esilient </a:t>
            </a:r>
            <a:r>
              <a:rPr b="1" lang="en" sz="1200">
                <a:solidFill>
                  <a:srgbClr val="000000"/>
                </a:solidFill>
                <a:latin typeface="Muli"/>
                <a:ea typeface="Muli"/>
                <a:cs typeface="Muli"/>
                <a:sym typeface="Muli"/>
              </a:rPr>
              <a:t>D</a:t>
            </a:r>
            <a:r>
              <a:rPr lang="en" sz="1200">
                <a:solidFill>
                  <a:srgbClr val="000000"/>
                </a:solidFill>
                <a:latin typeface="Muli Light"/>
                <a:ea typeface="Muli Light"/>
                <a:cs typeface="Muli Light"/>
                <a:sym typeface="Muli Light"/>
              </a:rPr>
              <a:t>istributed </a:t>
            </a:r>
            <a:r>
              <a:rPr b="1" lang="en" sz="1200">
                <a:solidFill>
                  <a:srgbClr val="000000"/>
                </a:solidFill>
                <a:latin typeface="Muli"/>
                <a:ea typeface="Muli"/>
                <a:cs typeface="Muli"/>
                <a:sym typeface="Muli"/>
              </a:rPr>
              <a:t>D</a:t>
            </a:r>
            <a:r>
              <a:rPr lang="en" sz="1200">
                <a:solidFill>
                  <a:srgbClr val="000000"/>
                </a:solidFill>
                <a:latin typeface="Muli Light"/>
                <a:ea typeface="Muli Light"/>
                <a:cs typeface="Muli Light"/>
                <a:sym typeface="Muli Light"/>
              </a:rPr>
              <a:t>ataset</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Fault-tolerant </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Collection of elements that can be operated on in parallel</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Distributed collection of data from any source</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Contained in an RDD:</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Set of partitions</a:t>
            </a:r>
            <a:endParaRPr sz="1200">
              <a:solidFill>
                <a:srgbClr val="000000"/>
              </a:solidFill>
              <a:latin typeface="Muli Light"/>
              <a:ea typeface="Muli Light"/>
              <a:cs typeface="Muli Light"/>
              <a:sym typeface="Muli Light"/>
            </a:endParaRPr>
          </a:p>
          <a:p>
            <a:pPr indent="-304800" lvl="2" marL="13716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Atomic pieces of a dataset</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Set of dependencies on parent RDDs</a:t>
            </a:r>
            <a:endParaRPr sz="1200">
              <a:solidFill>
                <a:srgbClr val="000000"/>
              </a:solidFill>
              <a:latin typeface="Muli Light"/>
              <a:ea typeface="Muli Light"/>
              <a:cs typeface="Muli Light"/>
              <a:sym typeface="Muli Light"/>
            </a:endParaRPr>
          </a:p>
          <a:p>
            <a:pPr indent="-304800" lvl="2" marL="13716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Lineage (Directed Acyclic Graph - DAG)</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A function for computing the RDD based on its parents</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Metadata about its partitioning scheme and data placement</a:t>
            </a:r>
            <a:endParaRPr sz="1200">
              <a:solidFill>
                <a:srgbClr val="000000"/>
              </a:solidFill>
              <a:latin typeface="Muli Light"/>
              <a:ea typeface="Muli Light"/>
              <a:cs typeface="Muli Light"/>
              <a:sym typeface="Muli Light"/>
            </a:endParaRPr>
          </a:p>
        </p:txBody>
      </p:sp>
      <p:sp>
        <p:nvSpPr>
          <p:cNvPr id="620" name="Google Shape;620;p92"/>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RDDs</a:t>
            </a:r>
            <a:endParaRPr sz="2000">
              <a:latin typeface="Muli ExtraLight"/>
              <a:ea typeface="Muli ExtraLight"/>
              <a:cs typeface="Muli ExtraLight"/>
              <a:sym typeface="Muli Extra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93"/>
          <p:cNvSpPr txBox="1"/>
          <p:nvPr>
            <p:ph idx="1" type="body"/>
          </p:nvPr>
        </p:nvSpPr>
        <p:spPr>
          <a:xfrm>
            <a:off x="495875" y="1162600"/>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RDDs are Immutable</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Allows for more effective fault tolerance</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Intended to support abstract datasets while also maintain MapReduce properties like automatic fault tolerance, locality-aware scheduling and scalability.</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Built to resemble the Scala Collections API</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Programming Guide</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u="sng">
                <a:solidFill>
                  <a:schemeClr val="hlink"/>
                </a:solidFill>
                <a:latin typeface="Muli Light"/>
                <a:ea typeface="Muli Light"/>
                <a:cs typeface="Muli Light"/>
                <a:sym typeface="Muli Light"/>
                <a:hlinkClick r:id="rId3"/>
              </a:rPr>
              <a:t>http://spark.apache.org/docs/latest/quick-start.html</a:t>
            </a:r>
            <a:r>
              <a:rPr lang="en" sz="1200">
                <a:solidFill>
                  <a:srgbClr val="000000"/>
                </a:solidFill>
                <a:latin typeface="Muli Light"/>
                <a:ea typeface="Muli Light"/>
                <a:cs typeface="Muli Light"/>
                <a:sym typeface="Muli Light"/>
              </a:rPr>
              <a:t> </a:t>
            </a:r>
            <a:endParaRPr sz="1200">
              <a:solidFill>
                <a:srgbClr val="000000"/>
              </a:solidFill>
              <a:latin typeface="Muli Light"/>
              <a:ea typeface="Muli Light"/>
              <a:cs typeface="Muli Light"/>
              <a:sym typeface="Muli Light"/>
            </a:endParaRPr>
          </a:p>
        </p:txBody>
      </p:sp>
      <p:sp>
        <p:nvSpPr>
          <p:cNvPr id="626" name="Google Shape;626;p93"/>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RDDs (Cont.)</a:t>
            </a:r>
            <a:endParaRPr sz="2000">
              <a:latin typeface="Muli ExtraLight"/>
              <a:ea typeface="Muli ExtraLight"/>
              <a:cs typeface="Muli ExtraLight"/>
              <a:sym typeface="Muli Extra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94"/>
          <p:cNvSpPr txBox="1"/>
          <p:nvPr>
            <p:ph idx="1" type="body"/>
          </p:nvPr>
        </p:nvSpPr>
        <p:spPr>
          <a:xfrm>
            <a:off x="495875" y="1162600"/>
            <a:ext cx="8520600" cy="7668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Lazy Evaluation</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Waits for action to be called before distributing tasks to worker nodes</a:t>
            </a:r>
            <a:endParaRPr sz="1200">
              <a:solidFill>
                <a:srgbClr val="000000"/>
              </a:solidFill>
              <a:latin typeface="Muli Light"/>
              <a:ea typeface="Muli Light"/>
              <a:cs typeface="Muli Light"/>
              <a:sym typeface="Muli Light"/>
            </a:endParaRPr>
          </a:p>
        </p:txBody>
      </p:sp>
      <p:sp>
        <p:nvSpPr>
          <p:cNvPr id="632" name="Google Shape;632;p94"/>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RDDs (Cont.)</a:t>
            </a:r>
            <a:endParaRPr sz="2000">
              <a:latin typeface="Muli ExtraLight"/>
              <a:ea typeface="Muli ExtraLight"/>
              <a:cs typeface="Muli ExtraLight"/>
              <a:sym typeface="Muli ExtraLight"/>
            </a:endParaRPr>
          </a:p>
        </p:txBody>
      </p:sp>
      <p:pic>
        <p:nvPicPr>
          <p:cNvPr id="633" name="Google Shape;633;p94"/>
          <p:cNvPicPr preferRelativeResize="0"/>
          <p:nvPr/>
        </p:nvPicPr>
        <p:blipFill>
          <a:blip r:embed="rId3">
            <a:alphaModFix/>
          </a:blip>
          <a:stretch>
            <a:fillRect/>
          </a:stretch>
        </p:blipFill>
        <p:spPr>
          <a:xfrm>
            <a:off x="2207275" y="1929400"/>
            <a:ext cx="4074625" cy="2535900"/>
          </a:xfrm>
          <a:prstGeom prst="rect">
            <a:avLst/>
          </a:prstGeom>
          <a:noFill/>
          <a:ln>
            <a:noFill/>
          </a:ln>
        </p:spPr>
      </p:pic>
      <p:sp>
        <p:nvSpPr>
          <p:cNvPr id="634" name="Google Shape;634;p94"/>
          <p:cNvSpPr txBox="1"/>
          <p:nvPr/>
        </p:nvSpPr>
        <p:spPr>
          <a:xfrm>
            <a:off x="1923600" y="4465300"/>
            <a:ext cx="4236000" cy="281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600">
                <a:latin typeface="Muli Light"/>
                <a:ea typeface="Muli Light"/>
                <a:cs typeface="Muli Light"/>
                <a:sym typeface="Muli Light"/>
              </a:rPr>
              <a:t>Surendra Pratap Singh - To The New, Working with RDDs</a:t>
            </a:r>
            <a:endParaRPr sz="600">
              <a:latin typeface="Muli Light"/>
              <a:ea typeface="Muli Light"/>
              <a:cs typeface="Muli Light"/>
              <a:sym typeface="Muli Light"/>
            </a:endParaRPr>
          </a:p>
          <a:p>
            <a:pPr indent="0" lvl="0" marL="0" rtl="0" algn="l">
              <a:lnSpc>
                <a:spcPct val="115000"/>
              </a:lnSpc>
              <a:spcBef>
                <a:spcPts val="0"/>
              </a:spcBef>
              <a:spcAft>
                <a:spcPts val="0"/>
              </a:spcAft>
              <a:buNone/>
            </a:pPr>
            <a:r>
              <a:rPr lang="en" sz="600" u="sng">
                <a:solidFill>
                  <a:schemeClr val="hlink"/>
                </a:solidFill>
                <a:latin typeface="Muli Light"/>
                <a:ea typeface="Muli Light"/>
                <a:cs typeface="Muli Light"/>
                <a:sym typeface="Muli Light"/>
                <a:hlinkClick r:id="rId4"/>
              </a:rPr>
              <a:t>http://www.tothenew.com/blog/wp-content/uploads/2015/02/580x402xSpark.jpg.pagespeed.ic.KZMzgXwkwB.jpg</a:t>
            </a:r>
            <a:r>
              <a:rPr lang="en" sz="600">
                <a:latin typeface="Muli Light"/>
                <a:ea typeface="Muli Light"/>
                <a:cs typeface="Muli Light"/>
                <a:sym typeface="Muli Light"/>
              </a:rPr>
              <a:t> </a:t>
            </a:r>
            <a:endParaRPr sz="600">
              <a:uFill>
                <a:noFill/>
              </a:uFill>
              <a:latin typeface="Muli Light"/>
              <a:ea typeface="Muli Light"/>
              <a:cs typeface="Muli Light"/>
              <a:sym typeface="Muli Light"/>
              <a:hlinkClick r:id="rId5"/>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95"/>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Spark Architecture</a:t>
            </a:r>
            <a:endParaRPr sz="2000">
              <a:latin typeface="Muli ExtraLight"/>
              <a:ea typeface="Muli ExtraLight"/>
              <a:cs typeface="Muli ExtraLight"/>
              <a:sym typeface="Muli ExtraLight"/>
            </a:endParaRPr>
          </a:p>
        </p:txBody>
      </p:sp>
      <p:pic>
        <p:nvPicPr>
          <p:cNvPr id="640" name="Google Shape;640;p95"/>
          <p:cNvPicPr preferRelativeResize="0"/>
          <p:nvPr/>
        </p:nvPicPr>
        <p:blipFill>
          <a:blip r:embed="rId3">
            <a:alphaModFix/>
          </a:blip>
          <a:stretch>
            <a:fillRect/>
          </a:stretch>
        </p:blipFill>
        <p:spPr>
          <a:xfrm>
            <a:off x="1204288" y="962513"/>
            <a:ext cx="6694874" cy="3218475"/>
          </a:xfrm>
          <a:prstGeom prst="rect">
            <a:avLst/>
          </a:prstGeom>
          <a:noFill/>
          <a:ln>
            <a:noFill/>
          </a:ln>
        </p:spPr>
      </p:pic>
      <p:sp>
        <p:nvSpPr>
          <p:cNvPr id="641" name="Google Shape;641;p95"/>
          <p:cNvSpPr txBox="1"/>
          <p:nvPr/>
        </p:nvSpPr>
        <p:spPr>
          <a:xfrm>
            <a:off x="1204300" y="4180975"/>
            <a:ext cx="3000000" cy="455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600">
                <a:latin typeface="Muli Light"/>
                <a:ea typeface="Muli Light"/>
                <a:cs typeface="Muli Light"/>
                <a:sym typeface="Muli Light"/>
              </a:rPr>
              <a:t>Apache Spark, Cluster Mode Overview</a:t>
            </a:r>
            <a:endParaRPr sz="600">
              <a:latin typeface="Muli Light"/>
              <a:ea typeface="Muli Light"/>
              <a:cs typeface="Muli Light"/>
              <a:sym typeface="Muli Light"/>
            </a:endParaRPr>
          </a:p>
          <a:p>
            <a:pPr indent="0" lvl="0" marL="0" rtl="0" algn="l">
              <a:spcBef>
                <a:spcPts val="0"/>
              </a:spcBef>
              <a:spcAft>
                <a:spcPts val="0"/>
              </a:spcAft>
              <a:buNone/>
            </a:pPr>
            <a:r>
              <a:rPr lang="en" sz="600" u="sng">
                <a:solidFill>
                  <a:schemeClr val="hlink"/>
                </a:solidFill>
                <a:latin typeface="Muli Light"/>
                <a:ea typeface="Muli Light"/>
                <a:cs typeface="Muli Light"/>
                <a:sym typeface="Muli Light"/>
                <a:hlinkClick r:id="rId4"/>
              </a:rPr>
              <a:t>http://spark.apache.org/docs/latest/img/cluster-overview.png</a:t>
            </a:r>
            <a:r>
              <a:rPr lang="en" sz="600">
                <a:latin typeface="Muli Light"/>
                <a:ea typeface="Muli Light"/>
                <a:cs typeface="Muli Light"/>
                <a:sym typeface="Muli Light"/>
              </a:rPr>
              <a:t>  </a:t>
            </a:r>
            <a:endParaRPr sz="600">
              <a:latin typeface="Muli Light"/>
              <a:ea typeface="Muli Light"/>
              <a:cs typeface="Muli Light"/>
              <a:sym typeface="Muli Light"/>
            </a:endParaRPr>
          </a:p>
          <a:p>
            <a:pPr indent="0" lvl="0" marL="0" rtl="0" algn="l">
              <a:spcBef>
                <a:spcPts val="0"/>
              </a:spcBef>
              <a:spcAft>
                <a:spcPts val="0"/>
              </a:spcAft>
              <a:buNone/>
            </a:pPr>
            <a:r>
              <a:t/>
            </a:r>
            <a:endParaRPr sz="600">
              <a:latin typeface="Muli Light"/>
              <a:ea typeface="Muli Light"/>
              <a:cs typeface="Muli Light"/>
              <a:sym typeface="Muli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96"/>
          <p:cNvSpPr txBox="1"/>
          <p:nvPr>
            <p:ph idx="1" type="body"/>
          </p:nvPr>
        </p:nvSpPr>
        <p:spPr>
          <a:xfrm>
            <a:off x="495875" y="1162600"/>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Can only be created using the SparkContext or by adding a Transformation to an existing RDD</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Using the SparkContext:</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Parallelized Collections – take an existing collection and run functions on it in parallel</a:t>
            </a:r>
            <a:endParaRPr sz="1200">
              <a:solidFill>
                <a:srgbClr val="000000"/>
              </a:solidFill>
              <a:latin typeface="Muli Light"/>
              <a:ea typeface="Muli Light"/>
              <a:cs typeface="Muli Light"/>
              <a:sym typeface="Muli Light"/>
            </a:endParaRPr>
          </a:p>
          <a:p>
            <a:pPr indent="0" lvl="0" marL="0" rtl="0" algn="l">
              <a:spcBef>
                <a:spcPts val="1600"/>
              </a:spcBef>
              <a:spcAft>
                <a:spcPts val="0"/>
              </a:spcAft>
              <a:buNone/>
            </a:pPr>
            <a:r>
              <a:rPr lang="en" sz="1400">
                <a:solidFill>
                  <a:srgbClr val="262626"/>
                </a:solidFill>
              </a:rPr>
              <a:t>rdd = sc.</a:t>
            </a:r>
            <a:r>
              <a:rPr lang="en" sz="1400">
                <a:solidFill>
                  <a:srgbClr val="0000C0"/>
                </a:solidFill>
              </a:rPr>
              <a:t>parallelize</a:t>
            </a:r>
            <a:r>
              <a:rPr lang="en" sz="1400">
                <a:solidFill>
                  <a:srgbClr val="262626"/>
                </a:solidFill>
              </a:rPr>
              <a:t>([ </a:t>
            </a:r>
            <a:r>
              <a:rPr lang="en" sz="1400">
                <a:solidFill>
                  <a:srgbClr val="77933C"/>
                </a:solidFill>
              </a:rPr>
              <a:t>"some"</a:t>
            </a:r>
            <a:r>
              <a:rPr lang="en" sz="1400">
                <a:solidFill>
                  <a:srgbClr val="262626"/>
                </a:solidFill>
              </a:rPr>
              <a:t>, </a:t>
            </a:r>
            <a:r>
              <a:rPr lang="en" sz="1400">
                <a:solidFill>
                  <a:srgbClr val="77933C"/>
                </a:solidFill>
              </a:rPr>
              <a:t>"list"</a:t>
            </a:r>
            <a:r>
              <a:rPr lang="en" sz="1400">
                <a:solidFill>
                  <a:srgbClr val="262626"/>
                </a:solidFill>
              </a:rPr>
              <a:t>, </a:t>
            </a:r>
            <a:r>
              <a:rPr lang="en" sz="1400">
                <a:solidFill>
                  <a:srgbClr val="77933C"/>
                </a:solidFill>
              </a:rPr>
              <a:t>"to"</a:t>
            </a:r>
            <a:r>
              <a:rPr lang="en" sz="1400">
                <a:solidFill>
                  <a:srgbClr val="262626"/>
                </a:solidFill>
              </a:rPr>
              <a:t>, </a:t>
            </a:r>
            <a:r>
              <a:rPr lang="en" sz="1400">
                <a:solidFill>
                  <a:srgbClr val="77933C"/>
                </a:solidFill>
              </a:rPr>
              <a:t>"parallelize"</a:t>
            </a:r>
            <a:r>
              <a:rPr lang="en" sz="1400">
                <a:solidFill>
                  <a:srgbClr val="262626"/>
                </a:solidFill>
              </a:rPr>
              <a:t>], [numTasks])</a:t>
            </a:r>
            <a:endParaRPr sz="1400">
              <a:solidFill>
                <a:srgbClr val="262626"/>
              </a:solidFill>
            </a:endParaRPr>
          </a:p>
          <a:p>
            <a:pPr indent="0" lvl="0" marL="0" rtl="0" algn="l">
              <a:spcBef>
                <a:spcPts val="0"/>
              </a:spcBef>
              <a:spcAft>
                <a:spcPts val="0"/>
              </a:spcAft>
              <a:buNone/>
            </a:pPr>
            <a:r>
              <a:t/>
            </a:r>
            <a:endParaRPr sz="1400">
              <a:solidFill>
                <a:srgbClr val="262626"/>
              </a:solidFill>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File Datasets – run functions on each record of a file in Hadoop distributed file system or any other storage system supported by Hadoop</a:t>
            </a:r>
            <a:endParaRPr sz="1200">
              <a:solidFill>
                <a:srgbClr val="000000"/>
              </a:solidFill>
              <a:latin typeface="Muli Light"/>
              <a:ea typeface="Muli Light"/>
              <a:cs typeface="Muli Light"/>
              <a:sym typeface="Muli Light"/>
            </a:endParaRPr>
          </a:p>
          <a:p>
            <a:pPr indent="0" lvl="0" marL="0" rtl="0" algn="l">
              <a:spcBef>
                <a:spcPts val="1600"/>
              </a:spcBef>
              <a:spcAft>
                <a:spcPts val="0"/>
              </a:spcAft>
              <a:buNone/>
            </a:pPr>
            <a:r>
              <a:rPr lang="en" sz="1600">
                <a:solidFill>
                  <a:srgbClr val="262626"/>
                </a:solidFill>
              </a:rPr>
              <a:t>rdd = sc.</a:t>
            </a:r>
            <a:r>
              <a:rPr lang="en" sz="1600">
                <a:solidFill>
                  <a:srgbClr val="0000C0"/>
                </a:solidFill>
              </a:rPr>
              <a:t>textFile</a:t>
            </a:r>
            <a:r>
              <a:rPr lang="en" sz="1600">
                <a:solidFill>
                  <a:srgbClr val="262626"/>
                </a:solidFill>
              </a:rPr>
              <a:t>(</a:t>
            </a:r>
            <a:r>
              <a:rPr lang="en" sz="1600">
                <a:solidFill>
                  <a:srgbClr val="77933C"/>
                </a:solidFill>
              </a:rPr>
              <a:t>"/path/to/file"</a:t>
            </a:r>
            <a:r>
              <a:rPr lang="en" sz="1600">
                <a:solidFill>
                  <a:srgbClr val="262626"/>
                </a:solidFill>
              </a:rPr>
              <a:t>, [numTasks])</a:t>
            </a:r>
            <a:endParaRPr sz="1600">
              <a:solidFill>
                <a:srgbClr val="262626"/>
              </a:solidFill>
            </a:endParaRPr>
          </a:p>
          <a:p>
            <a:pPr indent="0" lvl="0" marL="0" rtl="0" algn="l">
              <a:spcBef>
                <a:spcPts val="0"/>
              </a:spcBef>
              <a:spcAft>
                <a:spcPts val="0"/>
              </a:spcAft>
              <a:buNone/>
            </a:pPr>
            <a:r>
              <a:rPr lang="en" sz="1600">
                <a:solidFill>
                  <a:srgbClr val="262626"/>
                </a:solidFill>
              </a:rPr>
              <a:t>rdd = sc.</a:t>
            </a:r>
            <a:r>
              <a:rPr lang="en" sz="1600">
                <a:solidFill>
                  <a:srgbClr val="0000C0"/>
                </a:solidFill>
              </a:rPr>
              <a:t>objectFile</a:t>
            </a:r>
            <a:r>
              <a:rPr lang="en" sz="1600">
                <a:solidFill>
                  <a:srgbClr val="262626"/>
                </a:solidFill>
              </a:rPr>
              <a:t>(</a:t>
            </a:r>
            <a:r>
              <a:rPr lang="en" sz="1600">
                <a:solidFill>
                  <a:srgbClr val="77933C"/>
                </a:solidFill>
              </a:rPr>
              <a:t>"/path/to/file"</a:t>
            </a:r>
            <a:r>
              <a:rPr lang="en" sz="1600">
                <a:solidFill>
                  <a:srgbClr val="262626"/>
                </a:solidFill>
              </a:rPr>
              <a:t>, [numTasks])</a:t>
            </a:r>
            <a:endParaRPr sz="1600">
              <a:solidFill>
                <a:srgbClr val="262626"/>
              </a:solidFill>
            </a:endParaRPr>
          </a:p>
          <a:p>
            <a:pPr indent="0" lvl="0" marL="457200" rtl="0" algn="l">
              <a:lnSpc>
                <a:spcPct val="150000"/>
              </a:lnSpc>
              <a:spcBef>
                <a:spcPts val="0"/>
              </a:spcBef>
              <a:spcAft>
                <a:spcPts val="1600"/>
              </a:spcAft>
              <a:buNone/>
            </a:pPr>
            <a:r>
              <a:t/>
            </a:r>
            <a:endParaRPr sz="1200">
              <a:solidFill>
                <a:srgbClr val="000000"/>
              </a:solidFill>
              <a:latin typeface="Muli Light"/>
              <a:ea typeface="Muli Light"/>
              <a:cs typeface="Muli Light"/>
              <a:sym typeface="Muli Light"/>
            </a:endParaRPr>
          </a:p>
        </p:txBody>
      </p:sp>
      <p:sp>
        <p:nvSpPr>
          <p:cNvPr id="647" name="Google Shape;647;p96"/>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Create RDD</a:t>
            </a:r>
            <a:endParaRPr sz="2000">
              <a:latin typeface="Muli ExtraLight"/>
              <a:ea typeface="Muli ExtraLight"/>
              <a:cs typeface="Muli ExtraLight"/>
              <a:sym typeface="Muli Extra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97"/>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API (Overview)</a:t>
            </a:r>
            <a:endParaRPr sz="2000">
              <a:latin typeface="Muli ExtraLight"/>
              <a:ea typeface="Muli ExtraLight"/>
              <a:cs typeface="Muli ExtraLight"/>
              <a:sym typeface="Muli ExtraLight"/>
            </a:endParaRPr>
          </a:p>
        </p:txBody>
      </p:sp>
      <p:pic>
        <p:nvPicPr>
          <p:cNvPr id="653" name="Google Shape;653;p97"/>
          <p:cNvPicPr preferRelativeResize="0"/>
          <p:nvPr/>
        </p:nvPicPr>
        <p:blipFill>
          <a:blip r:embed="rId3">
            <a:alphaModFix/>
          </a:blip>
          <a:stretch>
            <a:fillRect/>
          </a:stretch>
        </p:blipFill>
        <p:spPr>
          <a:xfrm>
            <a:off x="1143000" y="938213"/>
            <a:ext cx="6858000" cy="3267075"/>
          </a:xfrm>
          <a:prstGeom prst="rect">
            <a:avLst/>
          </a:prstGeom>
          <a:noFill/>
          <a:ln>
            <a:noFill/>
          </a:ln>
        </p:spPr>
      </p:pic>
      <p:sp>
        <p:nvSpPr>
          <p:cNvPr id="654" name="Google Shape;654;p97"/>
          <p:cNvSpPr txBox="1"/>
          <p:nvPr/>
        </p:nvSpPr>
        <p:spPr>
          <a:xfrm>
            <a:off x="1143000" y="4455375"/>
            <a:ext cx="3000000" cy="319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600">
                <a:latin typeface="Muli Light"/>
                <a:ea typeface="Muli Light"/>
                <a:cs typeface="Muli Light"/>
                <a:sym typeface="Muli Light"/>
              </a:rPr>
              <a:t>Berkely.edu, Transformations and Actions</a:t>
            </a:r>
            <a:endParaRPr sz="600">
              <a:latin typeface="Muli Light"/>
              <a:ea typeface="Muli Light"/>
              <a:cs typeface="Muli Light"/>
              <a:sym typeface="Muli Light"/>
            </a:endParaRPr>
          </a:p>
          <a:p>
            <a:pPr indent="0" lvl="0" marL="0" marR="0" rtl="0" algn="l">
              <a:lnSpc>
                <a:spcPct val="115000"/>
              </a:lnSpc>
              <a:spcBef>
                <a:spcPts val="0"/>
              </a:spcBef>
              <a:spcAft>
                <a:spcPts val="0"/>
              </a:spcAft>
              <a:buNone/>
            </a:pPr>
            <a:r>
              <a:rPr lang="en" sz="600" u="sng">
                <a:solidFill>
                  <a:schemeClr val="hlink"/>
                </a:solidFill>
                <a:latin typeface="Muli Light"/>
                <a:ea typeface="Muli Light"/>
                <a:cs typeface="Muli Light"/>
                <a:sym typeface="Muli Light"/>
                <a:hlinkClick r:id="rId4"/>
              </a:rPr>
              <a:t>http://www.eecs.berkeley.edu/Pubs/TechRpts/2011/EECS-2011-82.pdf</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98"/>
          <p:cNvSpPr txBox="1"/>
          <p:nvPr>
            <p:ph idx="1" type="body"/>
          </p:nvPr>
        </p:nvSpPr>
        <p:spPr>
          <a:xfrm>
            <a:off x="495875" y="1162600"/>
            <a:ext cx="4046100" cy="34164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a:solidFill>
                  <a:schemeClr val="dk1"/>
                </a:solidFill>
              </a:rPr>
              <a:t>Scala</a:t>
            </a:r>
            <a:endParaRPr b="1">
              <a:solidFill>
                <a:schemeClr val="dk1"/>
              </a:solidFill>
            </a:endParaRPr>
          </a:p>
          <a:p>
            <a:pPr indent="0" lvl="0" marL="0" rtl="0" algn="l">
              <a:spcBef>
                <a:spcPts val="0"/>
              </a:spcBef>
              <a:spcAft>
                <a:spcPts val="0"/>
              </a:spcAft>
              <a:buClr>
                <a:schemeClr val="dk1"/>
              </a:buClr>
              <a:buSzPts val="1100"/>
              <a:buFont typeface="Arial"/>
              <a:buNone/>
            </a:pPr>
            <a:r>
              <a:rPr b="1" lang="en" sz="1400">
                <a:solidFill>
                  <a:srgbClr val="107902"/>
                </a:solidFill>
              </a:rPr>
              <a:t>val</a:t>
            </a:r>
            <a:r>
              <a:rPr lang="en" sz="1400">
                <a:solidFill>
                  <a:srgbClr val="262626"/>
                </a:solidFill>
              </a:rPr>
              <a:t> textFile </a:t>
            </a:r>
            <a:r>
              <a:rPr b="1" lang="en" sz="1400">
                <a:solidFill>
                  <a:srgbClr val="107902"/>
                </a:solidFill>
              </a:rPr>
              <a:t>=</a:t>
            </a:r>
            <a:r>
              <a:rPr lang="en" sz="1400">
                <a:solidFill>
                  <a:srgbClr val="262626"/>
                </a:solidFill>
              </a:rPr>
              <a:t> sc.textFile(</a:t>
            </a:r>
            <a:r>
              <a:rPr lang="en" sz="1400">
                <a:solidFill>
                  <a:srgbClr val="77933C"/>
                </a:solidFill>
              </a:rPr>
              <a:t>"/path/to/file.txt"</a:t>
            </a:r>
            <a:r>
              <a:rPr lang="en" sz="1400">
                <a:solidFill>
                  <a:srgbClr val="262626"/>
                </a:solidFill>
              </a:rPr>
              <a:t>)</a:t>
            </a:r>
            <a:endParaRPr sz="1400">
              <a:solidFill>
                <a:srgbClr val="262626"/>
              </a:solidFill>
            </a:endParaRPr>
          </a:p>
          <a:p>
            <a:pPr indent="0" lvl="0" marL="0" rtl="0" algn="l">
              <a:spcBef>
                <a:spcPts val="0"/>
              </a:spcBef>
              <a:spcAft>
                <a:spcPts val="0"/>
              </a:spcAft>
              <a:buClr>
                <a:schemeClr val="dk1"/>
              </a:buClr>
              <a:buSzPts val="1100"/>
              <a:buFont typeface="Arial"/>
              <a:buNone/>
            </a:pPr>
            <a:r>
              <a:rPr b="1" lang="en" sz="1400">
                <a:solidFill>
                  <a:srgbClr val="107902"/>
                </a:solidFill>
              </a:rPr>
              <a:t>val</a:t>
            </a:r>
            <a:r>
              <a:rPr lang="en" sz="1400">
                <a:solidFill>
                  <a:srgbClr val="262626"/>
                </a:solidFill>
              </a:rPr>
              <a:t> counts </a:t>
            </a:r>
            <a:r>
              <a:rPr b="1" lang="en" sz="1400">
                <a:solidFill>
                  <a:srgbClr val="107902"/>
                </a:solidFill>
              </a:rPr>
              <a:t>=</a:t>
            </a:r>
            <a:r>
              <a:rPr lang="en" sz="1400">
                <a:solidFill>
                  <a:srgbClr val="262626"/>
                </a:solidFill>
              </a:rPr>
              <a:t> textFile</a:t>
            </a:r>
            <a:endParaRPr sz="1400">
              <a:solidFill>
                <a:srgbClr val="262626"/>
              </a:solidFill>
            </a:endParaRPr>
          </a:p>
          <a:p>
            <a:pPr indent="0" lvl="0" marL="0" rtl="0" algn="l">
              <a:spcBef>
                <a:spcPts val="0"/>
              </a:spcBef>
              <a:spcAft>
                <a:spcPts val="0"/>
              </a:spcAft>
              <a:buClr>
                <a:schemeClr val="dk1"/>
              </a:buClr>
              <a:buSzPts val="1100"/>
              <a:buFont typeface="Arial"/>
              <a:buNone/>
            </a:pPr>
            <a:r>
              <a:rPr lang="en" sz="1400">
                <a:solidFill>
                  <a:srgbClr val="262626"/>
                </a:solidFill>
              </a:rPr>
              <a:t>  .flatMap(line </a:t>
            </a:r>
            <a:r>
              <a:rPr b="1" lang="en" sz="1400">
                <a:solidFill>
                  <a:srgbClr val="107902"/>
                </a:solidFill>
              </a:rPr>
              <a:t>=&gt;</a:t>
            </a:r>
            <a:r>
              <a:rPr lang="en" sz="1400">
                <a:solidFill>
                  <a:srgbClr val="262626"/>
                </a:solidFill>
              </a:rPr>
              <a:t> line.split(</a:t>
            </a:r>
            <a:r>
              <a:rPr lang="en" sz="1400">
                <a:solidFill>
                  <a:srgbClr val="77933C"/>
                </a:solidFill>
              </a:rPr>
              <a:t>" "</a:t>
            </a:r>
            <a:r>
              <a:rPr lang="en" sz="1400">
                <a:solidFill>
                  <a:srgbClr val="262626"/>
                </a:solidFill>
              </a:rPr>
              <a:t>))</a:t>
            </a:r>
            <a:endParaRPr sz="1400">
              <a:solidFill>
                <a:srgbClr val="262626"/>
              </a:solidFill>
            </a:endParaRPr>
          </a:p>
          <a:p>
            <a:pPr indent="0" lvl="0" marL="0" rtl="0" algn="l">
              <a:spcBef>
                <a:spcPts val="0"/>
              </a:spcBef>
              <a:spcAft>
                <a:spcPts val="0"/>
              </a:spcAft>
              <a:buClr>
                <a:schemeClr val="dk1"/>
              </a:buClr>
              <a:buSzPts val="1100"/>
              <a:buFont typeface="Arial"/>
              <a:buNone/>
            </a:pPr>
            <a:r>
              <a:rPr lang="en" sz="1400">
                <a:solidFill>
                  <a:srgbClr val="262626"/>
                </a:solidFill>
              </a:rPr>
              <a:t>  .map(word </a:t>
            </a:r>
            <a:r>
              <a:rPr b="1" lang="en" sz="1400">
                <a:solidFill>
                  <a:srgbClr val="107902"/>
                </a:solidFill>
              </a:rPr>
              <a:t>=&gt;</a:t>
            </a:r>
            <a:r>
              <a:rPr lang="en" sz="1400">
                <a:solidFill>
                  <a:srgbClr val="262626"/>
                </a:solidFill>
              </a:rPr>
              <a:t> (word, </a:t>
            </a:r>
            <a:r>
              <a:rPr b="1" lang="en" sz="1400">
                <a:solidFill>
                  <a:srgbClr val="0000D5"/>
                </a:solidFill>
              </a:rPr>
              <a:t>1</a:t>
            </a:r>
            <a:r>
              <a:rPr lang="en" sz="1400">
                <a:solidFill>
                  <a:srgbClr val="262626"/>
                </a:solidFill>
              </a:rPr>
              <a:t>))</a:t>
            </a:r>
            <a:endParaRPr sz="1400">
              <a:solidFill>
                <a:srgbClr val="262626"/>
              </a:solidFill>
            </a:endParaRPr>
          </a:p>
          <a:p>
            <a:pPr indent="0" lvl="0" marL="0" rtl="0" algn="l">
              <a:spcBef>
                <a:spcPts val="0"/>
              </a:spcBef>
              <a:spcAft>
                <a:spcPts val="0"/>
              </a:spcAft>
              <a:buClr>
                <a:schemeClr val="dk1"/>
              </a:buClr>
              <a:buSzPts val="1100"/>
              <a:buFont typeface="Arial"/>
              <a:buNone/>
            </a:pPr>
            <a:r>
              <a:rPr lang="en" sz="1400">
                <a:solidFill>
                  <a:srgbClr val="262626"/>
                </a:solidFill>
              </a:rPr>
              <a:t>	.reduceByKey(</a:t>
            </a:r>
            <a:r>
              <a:rPr b="1" lang="en" sz="1400">
                <a:solidFill>
                  <a:srgbClr val="107902"/>
                </a:solidFill>
              </a:rPr>
              <a:t>_</a:t>
            </a:r>
            <a:r>
              <a:rPr lang="en" sz="1400">
                <a:solidFill>
                  <a:srgbClr val="262626"/>
                </a:solidFill>
              </a:rPr>
              <a:t> + </a:t>
            </a:r>
            <a:r>
              <a:rPr b="1" lang="en" sz="1400">
                <a:solidFill>
                  <a:srgbClr val="107902"/>
                </a:solidFill>
              </a:rPr>
              <a:t>_</a:t>
            </a:r>
            <a:r>
              <a:rPr lang="en" sz="1400">
                <a:solidFill>
                  <a:srgbClr val="262626"/>
                </a:solidFill>
              </a:rPr>
              <a:t>)</a:t>
            </a:r>
            <a:endParaRPr sz="1400">
              <a:solidFill>
                <a:srgbClr val="262626"/>
              </a:solidFill>
            </a:endParaRPr>
          </a:p>
          <a:p>
            <a:pPr indent="0" lvl="0" marL="0" rtl="0" algn="l">
              <a:spcBef>
                <a:spcPts val="0"/>
              </a:spcBef>
              <a:spcAft>
                <a:spcPts val="0"/>
              </a:spcAft>
              <a:buClr>
                <a:schemeClr val="dk1"/>
              </a:buClr>
              <a:buSzPts val="1100"/>
              <a:buFont typeface="Arial"/>
              <a:buNone/>
            </a:pPr>
            <a:r>
              <a:rPr lang="en" sz="1400">
                <a:solidFill>
                  <a:srgbClr val="262626"/>
                </a:solidFill>
              </a:rPr>
              <a:t>counts.saveAsTextFile("</a:t>
            </a:r>
            <a:r>
              <a:rPr lang="en" sz="1400">
                <a:solidFill>
                  <a:srgbClr val="77933C"/>
                </a:solidFill>
              </a:rPr>
              <a:t>/path/to/output"</a:t>
            </a:r>
            <a:r>
              <a:rPr lang="en" sz="1400">
                <a:solidFill>
                  <a:srgbClr val="262626"/>
                </a:solidFill>
              </a:rPr>
              <a:t>)</a:t>
            </a:r>
            <a:endParaRPr sz="1400">
              <a:solidFill>
                <a:srgbClr val="262626"/>
              </a:solidFill>
            </a:endParaRPr>
          </a:p>
          <a:p>
            <a:pPr indent="0" lvl="0" marL="0" rtl="0" algn="l">
              <a:lnSpc>
                <a:spcPct val="150000"/>
              </a:lnSpc>
              <a:spcBef>
                <a:spcPts val="0"/>
              </a:spcBef>
              <a:spcAft>
                <a:spcPts val="1600"/>
              </a:spcAft>
              <a:buNone/>
            </a:pPr>
            <a:r>
              <a:t/>
            </a:r>
            <a:endParaRPr sz="1200">
              <a:solidFill>
                <a:srgbClr val="000000"/>
              </a:solidFill>
              <a:latin typeface="Muli Light"/>
              <a:ea typeface="Muli Light"/>
              <a:cs typeface="Muli Light"/>
              <a:sym typeface="Muli Light"/>
            </a:endParaRPr>
          </a:p>
        </p:txBody>
      </p:sp>
      <p:sp>
        <p:nvSpPr>
          <p:cNvPr id="660" name="Google Shape;660;p98"/>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Word Count Example</a:t>
            </a:r>
            <a:endParaRPr sz="2000">
              <a:latin typeface="Muli ExtraLight"/>
              <a:ea typeface="Muli ExtraLight"/>
              <a:cs typeface="Muli ExtraLight"/>
              <a:sym typeface="Muli ExtraLight"/>
            </a:endParaRPr>
          </a:p>
        </p:txBody>
      </p:sp>
      <p:sp>
        <p:nvSpPr>
          <p:cNvPr id="661" name="Google Shape;661;p98"/>
          <p:cNvSpPr txBox="1"/>
          <p:nvPr>
            <p:ph idx="1" type="body"/>
          </p:nvPr>
        </p:nvSpPr>
        <p:spPr>
          <a:xfrm>
            <a:off x="4541975" y="1162600"/>
            <a:ext cx="4245000" cy="34164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a:solidFill>
                  <a:schemeClr val="dk1"/>
                </a:solidFill>
              </a:rPr>
              <a:t>Python</a:t>
            </a:r>
            <a:endParaRPr b="1">
              <a:solidFill>
                <a:schemeClr val="dk1"/>
              </a:solidFill>
            </a:endParaRPr>
          </a:p>
          <a:p>
            <a:pPr indent="0" lvl="0" marL="0" rtl="0" algn="l">
              <a:spcBef>
                <a:spcPts val="0"/>
              </a:spcBef>
              <a:spcAft>
                <a:spcPts val="0"/>
              </a:spcAft>
              <a:buClr>
                <a:schemeClr val="dk1"/>
              </a:buClr>
              <a:buSzPts val="1100"/>
              <a:buFont typeface="Arial"/>
              <a:buNone/>
            </a:pPr>
            <a:r>
              <a:rPr lang="en" sz="1400">
                <a:solidFill>
                  <a:srgbClr val="262626"/>
                </a:solidFill>
              </a:rPr>
              <a:t>text_file = sc.textFile(</a:t>
            </a:r>
            <a:r>
              <a:rPr lang="en" sz="1400">
                <a:solidFill>
                  <a:srgbClr val="77933C"/>
                </a:solidFill>
              </a:rPr>
              <a:t>"/path/to/file.txt"</a:t>
            </a:r>
            <a:r>
              <a:rPr lang="en" sz="1400">
                <a:solidFill>
                  <a:srgbClr val="262626"/>
                </a:solidFill>
              </a:rPr>
              <a:t>)</a:t>
            </a:r>
            <a:endParaRPr sz="1400">
              <a:solidFill>
                <a:srgbClr val="262626"/>
              </a:solidFill>
            </a:endParaRPr>
          </a:p>
          <a:p>
            <a:pPr indent="0" lvl="0" marL="0" rtl="0" algn="l">
              <a:spcBef>
                <a:spcPts val="0"/>
              </a:spcBef>
              <a:spcAft>
                <a:spcPts val="0"/>
              </a:spcAft>
              <a:buClr>
                <a:schemeClr val="dk1"/>
              </a:buClr>
              <a:buSzPts val="1100"/>
              <a:buFont typeface="Arial"/>
              <a:buNone/>
            </a:pPr>
            <a:r>
              <a:rPr lang="en" sz="1400">
                <a:solidFill>
                  <a:srgbClr val="262626"/>
                </a:solidFill>
              </a:rPr>
              <a:t>counts = text_file</a:t>
            </a:r>
            <a:endParaRPr sz="1400">
              <a:solidFill>
                <a:srgbClr val="262626"/>
              </a:solidFill>
            </a:endParaRPr>
          </a:p>
          <a:p>
            <a:pPr indent="0" lvl="0" marL="0" rtl="0" algn="l">
              <a:spcBef>
                <a:spcPts val="0"/>
              </a:spcBef>
              <a:spcAft>
                <a:spcPts val="0"/>
              </a:spcAft>
              <a:buClr>
                <a:schemeClr val="dk1"/>
              </a:buClr>
              <a:buSzPts val="1100"/>
              <a:buFont typeface="Arial"/>
              <a:buNone/>
            </a:pPr>
            <a:r>
              <a:rPr lang="en" sz="1400">
                <a:solidFill>
                  <a:srgbClr val="262626"/>
                </a:solidFill>
              </a:rPr>
              <a:t>  .flatMap(</a:t>
            </a:r>
            <a:r>
              <a:rPr b="1" lang="en" sz="1400">
                <a:solidFill>
                  <a:srgbClr val="107902"/>
                </a:solidFill>
              </a:rPr>
              <a:t>lambda</a:t>
            </a:r>
            <a:r>
              <a:rPr lang="en" sz="1400">
                <a:solidFill>
                  <a:srgbClr val="262626"/>
                </a:solidFill>
              </a:rPr>
              <a:t> line: line.split(</a:t>
            </a:r>
            <a:r>
              <a:rPr lang="en" sz="1400">
                <a:solidFill>
                  <a:srgbClr val="77933C"/>
                </a:solidFill>
              </a:rPr>
              <a:t>" "</a:t>
            </a:r>
            <a:r>
              <a:rPr lang="en" sz="1400">
                <a:solidFill>
                  <a:srgbClr val="262626"/>
                </a:solidFill>
              </a:rPr>
              <a:t>))\</a:t>
            </a:r>
            <a:endParaRPr sz="1400">
              <a:solidFill>
                <a:srgbClr val="262626"/>
              </a:solidFill>
            </a:endParaRPr>
          </a:p>
          <a:p>
            <a:pPr indent="0" lvl="0" marL="0" rtl="0" algn="l">
              <a:spcBef>
                <a:spcPts val="0"/>
              </a:spcBef>
              <a:spcAft>
                <a:spcPts val="0"/>
              </a:spcAft>
              <a:buClr>
                <a:schemeClr val="dk1"/>
              </a:buClr>
              <a:buSzPts val="1100"/>
              <a:buFont typeface="Arial"/>
              <a:buNone/>
            </a:pPr>
            <a:r>
              <a:rPr lang="en" sz="1400">
                <a:solidFill>
                  <a:srgbClr val="262626"/>
                </a:solidFill>
              </a:rPr>
              <a:t>  .map(</a:t>
            </a:r>
            <a:r>
              <a:rPr b="1" lang="en" sz="1400">
                <a:solidFill>
                  <a:srgbClr val="107902"/>
                </a:solidFill>
              </a:rPr>
              <a:t>lambda</a:t>
            </a:r>
            <a:r>
              <a:rPr lang="en" sz="1400">
                <a:solidFill>
                  <a:srgbClr val="262626"/>
                </a:solidFill>
              </a:rPr>
              <a:t> word: (word, </a:t>
            </a:r>
            <a:r>
              <a:rPr b="1" lang="en" sz="1400">
                <a:solidFill>
                  <a:srgbClr val="0000D5"/>
                </a:solidFill>
              </a:rPr>
              <a:t>1</a:t>
            </a:r>
            <a:r>
              <a:rPr lang="en" sz="1400">
                <a:solidFill>
                  <a:srgbClr val="262626"/>
                </a:solidFill>
              </a:rPr>
              <a:t>))\</a:t>
            </a:r>
            <a:endParaRPr sz="1400">
              <a:solidFill>
                <a:srgbClr val="262626"/>
              </a:solidFill>
            </a:endParaRPr>
          </a:p>
          <a:p>
            <a:pPr indent="0" lvl="0" marL="0" rtl="0" algn="l">
              <a:spcBef>
                <a:spcPts val="0"/>
              </a:spcBef>
              <a:spcAft>
                <a:spcPts val="0"/>
              </a:spcAft>
              <a:buClr>
                <a:schemeClr val="dk1"/>
              </a:buClr>
              <a:buSzPts val="1100"/>
              <a:buFont typeface="Arial"/>
              <a:buNone/>
            </a:pPr>
            <a:r>
              <a:rPr lang="en" sz="1400">
                <a:solidFill>
                  <a:srgbClr val="262626"/>
                </a:solidFill>
              </a:rPr>
              <a:t>  .reduceByKey(</a:t>
            </a:r>
            <a:r>
              <a:rPr b="1" lang="en" sz="1400">
                <a:solidFill>
                  <a:srgbClr val="107902"/>
                </a:solidFill>
              </a:rPr>
              <a:t>lambda</a:t>
            </a:r>
            <a:r>
              <a:rPr lang="en" sz="1400">
                <a:solidFill>
                  <a:srgbClr val="262626"/>
                </a:solidFill>
              </a:rPr>
              <a:t> a, b: a + b)</a:t>
            </a:r>
            <a:endParaRPr sz="1400">
              <a:solidFill>
                <a:srgbClr val="262626"/>
              </a:solidFill>
            </a:endParaRPr>
          </a:p>
          <a:p>
            <a:pPr indent="0" lvl="0" marL="0" rtl="0" algn="l">
              <a:spcBef>
                <a:spcPts val="0"/>
              </a:spcBef>
              <a:spcAft>
                <a:spcPts val="0"/>
              </a:spcAft>
              <a:buClr>
                <a:schemeClr val="dk1"/>
              </a:buClr>
              <a:buSzPts val="1100"/>
              <a:buFont typeface="Arial"/>
              <a:buNone/>
            </a:pPr>
            <a:r>
              <a:rPr lang="en" sz="1400">
                <a:solidFill>
                  <a:srgbClr val="262626"/>
                </a:solidFill>
              </a:rPr>
              <a:t>counts.saveAsTextFile(</a:t>
            </a:r>
            <a:r>
              <a:rPr lang="en" sz="1400">
                <a:solidFill>
                  <a:srgbClr val="77933C"/>
                </a:solidFill>
              </a:rPr>
              <a:t>"/path/to/output"</a:t>
            </a:r>
            <a:r>
              <a:rPr lang="en" sz="1400">
                <a:solidFill>
                  <a:srgbClr val="262626"/>
                </a:solidFill>
              </a:rPr>
              <a:t>)</a:t>
            </a:r>
            <a:endParaRPr sz="1400">
              <a:solidFill>
                <a:srgbClr val="262626"/>
              </a:solidFill>
            </a:endParaRPr>
          </a:p>
          <a:p>
            <a:pPr indent="0" lvl="0" marL="0" rtl="0" algn="l">
              <a:lnSpc>
                <a:spcPct val="150000"/>
              </a:lnSpc>
              <a:spcBef>
                <a:spcPts val="0"/>
              </a:spcBef>
              <a:spcAft>
                <a:spcPts val="1600"/>
              </a:spcAft>
              <a:buNone/>
            </a:pPr>
            <a:r>
              <a:t/>
            </a:r>
            <a:endParaRPr sz="1200">
              <a:solidFill>
                <a:srgbClr val="000000"/>
              </a:solidFill>
              <a:latin typeface="Muli Light"/>
              <a:ea typeface="Muli Light"/>
              <a:cs typeface="Muli Light"/>
              <a:sym typeface="Muli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2325450" y="1715400"/>
            <a:ext cx="4493100" cy="17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Big Data?</a:t>
            </a:r>
            <a:endParaRPr/>
          </a:p>
        </p:txBody>
      </p:sp>
      <p:sp>
        <p:nvSpPr>
          <p:cNvPr id="207" name="Google Shape;207;p27"/>
          <p:cNvSpPr txBox="1"/>
          <p:nvPr>
            <p:ph idx="12" type="sldNum"/>
          </p:nvPr>
        </p:nvSpPr>
        <p:spPr>
          <a:xfrm>
            <a:off x="8208023" y="4674263"/>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latin typeface="Muli Light"/>
                <a:ea typeface="Muli Light"/>
                <a:cs typeface="Muli Light"/>
                <a:sym typeface="Muli Light"/>
              </a:rPr>
              <a:t> </a:t>
            </a: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99"/>
          <p:cNvSpPr txBox="1"/>
          <p:nvPr>
            <p:ph idx="1" type="body"/>
          </p:nvPr>
        </p:nvSpPr>
        <p:spPr>
          <a:xfrm>
            <a:off x="495875" y="11626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262626"/>
                </a:solidFill>
              </a:rPr>
              <a:t>JavaRDD&lt;String&gt; textFile = sc.</a:t>
            </a:r>
            <a:r>
              <a:rPr lang="en" sz="1100">
                <a:solidFill>
                  <a:srgbClr val="0000C0"/>
                </a:solidFill>
              </a:rPr>
              <a:t>textFile</a:t>
            </a:r>
            <a:r>
              <a:rPr lang="en" sz="1100">
                <a:solidFill>
                  <a:srgbClr val="262626"/>
                </a:solidFill>
              </a:rPr>
              <a:t>(</a:t>
            </a:r>
            <a:r>
              <a:rPr lang="en" sz="1100">
                <a:solidFill>
                  <a:srgbClr val="77933C"/>
                </a:solidFill>
              </a:rPr>
              <a:t>"/path/to/file.txt"</a:t>
            </a:r>
            <a:r>
              <a:rPr lang="en" sz="1100">
                <a:solidFill>
                  <a:srgbClr val="262626"/>
                </a:solidFill>
              </a:rPr>
              <a:t>);</a:t>
            </a:r>
            <a:endParaRPr sz="1100">
              <a:solidFill>
                <a:srgbClr val="262626"/>
              </a:solidFill>
            </a:endParaRPr>
          </a:p>
          <a:p>
            <a:pPr indent="0" lvl="0" marL="0" rtl="0" algn="l">
              <a:spcBef>
                <a:spcPts val="0"/>
              </a:spcBef>
              <a:spcAft>
                <a:spcPts val="0"/>
              </a:spcAft>
              <a:buClr>
                <a:schemeClr val="dk1"/>
              </a:buClr>
              <a:buSzPts val="1100"/>
              <a:buFont typeface="Arial"/>
              <a:buNone/>
            </a:pPr>
            <a:r>
              <a:rPr lang="en" sz="1100">
                <a:solidFill>
                  <a:srgbClr val="262626"/>
                </a:solidFill>
              </a:rPr>
              <a:t>JavaRDD&lt;String&gt; words = textFile.</a:t>
            </a:r>
            <a:r>
              <a:rPr lang="en" sz="1100">
                <a:solidFill>
                  <a:srgbClr val="0000C0"/>
                </a:solidFill>
              </a:rPr>
              <a:t>flatMap</a:t>
            </a:r>
            <a:r>
              <a:rPr lang="en" sz="1100">
                <a:solidFill>
                  <a:srgbClr val="262626"/>
                </a:solidFill>
              </a:rPr>
              <a:t>(</a:t>
            </a:r>
            <a:r>
              <a:rPr b="1" lang="en" sz="1100">
                <a:solidFill>
                  <a:srgbClr val="107902"/>
                </a:solidFill>
              </a:rPr>
              <a:t>new</a:t>
            </a:r>
            <a:r>
              <a:rPr lang="en" sz="1100">
                <a:solidFill>
                  <a:srgbClr val="262626"/>
                </a:solidFill>
              </a:rPr>
              <a:t> FlatMapFunction&lt;String, String&gt;() {</a:t>
            </a:r>
            <a:endParaRPr sz="1100">
              <a:solidFill>
                <a:srgbClr val="262626"/>
              </a:solidFill>
            </a:endParaRPr>
          </a:p>
          <a:p>
            <a:pPr indent="0" lvl="0" marL="0" rtl="0" algn="l">
              <a:spcBef>
                <a:spcPts val="0"/>
              </a:spcBef>
              <a:spcAft>
                <a:spcPts val="0"/>
              </a:spcAft>
              <a:buClr>
                <a:schemeClr val="dk1"/>
              </a:buClr>
              <a:buSzPts val="1100"/>
              <a:buFont typeface="Arial"/>
              <a:buNone/>
            </a:pPr>
            <a:r>
              <a:rPr b="1" lang="en" sz="1100">
                <a:solidFill>
                  <a:srgbClr val="107902"/>
                </a:solidFill>
              </a:rPr>
              <a:t>    public</a:t>
            </a:r>
            <a:r>
              <a:rPr lang="en" sz="1100">
                <a:solidFill>
                  <a:srgbClr val="262626"/>
                </a:solidFill>
              </a:rPr>
              <a:t> Iterable&lt;String&gt; </a:t>
            </a:r>
            <a:r>
              <a:rPr b="1" lang="en" sz="1100">
                <a:solidFill>
                  <a:srgbClr val="0950AD"/>
                </a:solidFill>
              </a:rPr>
              <a:t>call</a:t>
            </a:r>
            <a:r>
              <a:rPr lang="en" sz="1100">
                <a:solidFill>
                  <a:srgbClr val="262626"/>
                </a:solidFill>
              </a:rPr>
              <a:t>(String line) {</a:t>
            </a:r>
            <a:endParaRPr sz="1100">
              <a:solidFill>
                <a:srgbClr val="262626"/>
              </a:solidFill>
            </a:endParaRPr>
          </a:p>
          <a:p>
            <a:pPr indent="0" lvl="0" marL="0" rtl="0" algn="l">
              <a:spcBef>
                <a:spcPts val="0"/>
              </a:spcBef>
              <a:spcAft>
                <a:spcPts val="0"/>
              </a:spcAft>
              <a:buClr>
                <a:schemeClr val="dk1"/>
              </a:buClr>
              <a:buSzPts val="1100"/>
              <a:buFont typeface="Arial"/>
              <a:buNone/>
            </a:pPr>
            <a:r>
              <a:rPr b="1" lang="en" sz="1100">
                <a:solidFill>
                  <a:srgbClr val="107902"/>
                </a:solidFill>
              </a:rPr>
              <a:t>        </a:t>
            </a:r>
            <a:r>
              <a:rPr b="1" lang="en" sz="1100">
                <a:solidFill>
                  <a:srgbClr val="107902"/>
                </a:solidFill>
              </a:rPr>
              <a:t>return</a:t>
            </a:r>
            <a:r>
              <a:rPr lang="en" sz="1100">
                <a:solidFill>
                  <a:srgbClr val="262626"/>
                </a:solidFill>
              </a:rPr>
              <a:t> Arrays.</a:t>
            </a:r>
            <a:r>
              <a:rPr lang="en" sz="1100">
                <a:solidFill>
                  <a:srgbClr val="0000C0"/>
                </a:solidFill>
              </a:rPr>
              <a:t>asList</a:t>
            </a:r>
            <a:r>
              <a:rPr lang="en" sz="1100">
                <a:solidFill>
                  <a:srgbClr val="262626"/>
                </a:solidFill>
              </a:rPr>
              <a:t>(line.</a:t>
            </a:r>
            <a:r>
              <a:rPr lang="en" sz="1100">
                <a:solidFill>
                  <a:srgbClr val="0000C0"/>
                </a:solidFill>
              </a:rPr>
              <a:t>split</a:t>
            </a:r>
            <a:r>
              <a:rPr lang="en" sz="1100">
                <a:solidFill>
                  <a:srgbClr val="262626"/>
                </a:solidFill>
              </a:rPr>
              <a:t>(</a:t>
            </a:r>
            <a:r>
              <a:rPr lang="en" sz="1100">
                <a:solidFill>
                  <a:srgbClr val="77933C"/>
                </a:solidFill>
              </a:rPr>
              <a:t>" "</a:t>
            </a:r>
            <a:r>
              <a:rPr lang="en" sz="1100">
                <a:solidFill>
                  <a:srgbClr val="262626"/>
                </a:solidFill>
              </a:rPr>
              <a:t>));</a:t>
            </a:r>
            <a:endParaRPr sz="1100">
              <a:solidFill>
                <a:srgbClr val="262626"/>
              </a:solidFill>
            </a:endParaRPr>
          </a:p>
          <a:p>
            <a:pPr indent="0" lvl="0" marL="0" rtl="0" algn="l">
              <a:spcBef>
                <a:spcPts val="0"/>
              </a:spcBef>
              <a:spcAft>
                <a:spcPts val="0"/>
              </a:spcAft>
              <a:buClr>
                <a:schemeClr val="dk1"/>
              </a:buClr>
              <a:buSzPts val="1100"/>
              <a:buFont typeface="Arial"/>
              <a:buNone/>
            </a:pPr>
            <a:r>
              <a:rPr b="1" lang="en" sz="1100">
                <a:solidFill>
                  <a:srgbClr val="107902"/>
                </a:solidFill>
              </a:rPr>
              <a:t>    </a:t>
            </a:r>
            <a:r>
              <a:rPr lang="en" sz="1100">
                <a:solidFill>
                  <a:srgbClr val="262626"/>
                </a:solidFill>
              </a:rPr>
              <a:t>}</a:t>
            </a:r>
            <a:endParaRPr sz="1100">
              <a:solidFill>
                <a:srgbClr val="262626"/>
              </a:solidFill>
            </a:endParaRPr>
          </a:p>
          <a:p>
            <a:pPr indent="0" lvl="0" marL="0" rtl="0" algn="l">
              <a:spcBef>
                <a:spcPts val="0"/>
              </a:spcBef>
              <a:spcAft>
                <a:spcPts val="0"/>
              </a:spcAft>
              <a:buClr>
                <a:schemeClr val="dk1"/>
              </a:buClr>
              <a:buSzPts val="1100"/>
              <a:buFont typeface="Arial"/>
              <a:buNone/>
            </a:pPr>
            <a:r>
              <a:rPr lang="en" sz="1100">
                <a:solidFill>
                  <a:srgbClr val="262626"/>
                </a:solidFill>
              </a:rPr>
              <a:t>});</a:t>
            </a:r>
            <a:endParaRPr sz="1100">
              <a:solidFill>
                <a:srgbClr val="262626"/>
              </a:solidFill>
            </a:endParaRPr>
          </a:p>
          <a:p>
            <a:pPr indent="0" lvl="0" marL="0" rtl="0" algn="l">
              <a:spcBef>
                <a:spcPts val="0"/>
              </a:spcBef>
              <a:spcAft>
                <a:spcPts val="0"/>
              </a:spcAft>
              <a:buClr>
                <a:schemeClr val="dk1"/>
              </a:buClr>
              <a:buSzPts val="1100"/>
              <a:buFont typeface="Arial"/>
              <a:buNone/>
            </a:pPr>
            <a:r>
              <a:rPr lang="en" sz="1100">
                <a:solidFill>
                  <a:srgbClr val="262626"/>
                </a:solidFill>
              </a:rPr>
              <a:t>JavaPairRDD&lt;String, Integer&gt; pairs = words.</a:t>
            </a:r>
            <a:r>
              <a:rPr lang="en" sz="1100">
                <a:solidFill>
                  <a:srgbClr val="0000C0"/>
                </a:solidFill>
              </a:rPr>
              <a:t>mapToPair</a:t>
            </a:r>
            <a:r>
              <a:rPr lang="en" sz="1100">
                <a:solidFill>
                  <a:srgbClr val="262626"/>
                </a:solidFill>
              </a:rPr>
              <a:t>(</a:t>
            </a:r>
            <a:r>
              <a:rPr b="1" lang="en" sz="1100">
                <a:solidFill>
                  <a:srgbClr val="107902"/>
                </a:solidFill>
              </a:rPr>
              <a:t>new</a:t>
            </a:r>
            <a:r>
              <a:rPr lang="en" sz="1100">
                <a:solidFill>
                  <a:srgbClr val="262626"/>
                </a:solidFill>
              </a:rPr>
              <a:t> PairFunction&lt;String, String, Integer&gt;() {</a:t>
            </a:r>
            <a:endParaRPr sz="1100">
              <a:solidFill>
                <a:srgbClr val="262626"/>
              </a:solidFill>
            </a:endParaRPr>
          </a:p>
          <a:p>
            <a:pPr indent="0" lvl="0" marL="0" rtl="0" algn="l">
              <a:spcBef>
                <a:spcPts val="0"/>
              </a:spcBef>
              <a:spcAft>
                <a:spcPts val="0"/>
              </a:spcAft>
              <a:buClr>
                <a:schemeClr val="dk1"/>
              </a:buClr>
              <a:buSzPts val="1100"/>
              <a:buFont typeface="Arial"/>
              <a:buNone/>
            </a:pPr>
            <a:r>
              <a:rPr b="1" lang="en" sz="1100">
                <a:solidFill>
                  <a:srgbClr val="107902"/>
                </a:solidFill>
              </a:rPr>
              <a:t>    </a:t>
            </a:r>
            <a:r>
              <a:rPr b="1" lang="en" sz="1100">
                <a:solidFill>
                  <a:srgbClr val="107902"/>
                </a:solidFill>
              </a:rPr>
              <a:t>public</a:t>
            </a:r>
            <a:r>
              <a:rPr lang="en" sz="1100">
                <a:solidFill>
                  <a:srgbClr val="262626"/>
                </a:solidFill>
              </a:rPr>
              <a:t> Tuple2&lt;String, Integer&gt; call(String word) {</a:t>
            </a:r>
            <a:endParaRPr sz="1100">
              <a:solidFill>
                <a:srgbClr val="262626"/>
              </a:solidFill>
            </a:endParaRPr>
          </a:p>
          <a:p>
            <a:pPr indent="0" lvl="0" marL="0" rtl="0" algn="l">
              <a:spcBef>
                <a:spcPts val="0"/>
              </a:spcBef>
              <a:spcAft>
                <a:spcPts val="0"/>
              </a:spcAft>
              <a:buClr>
                <a:schemeClr val="dk1"/>
              </a:buClr>
              <a:buSzPts val="1100"/>
              <a:buFont typeface="Arial"/>
              <a:buNone/>
            </a:pPr>
            <a:r>
              <a:rPr b="1" lang="en" sz="1100">
                <a:solidFill>
                  <a:srgbClr val="107902"/>
                </a:solidFill>
              </a:rPr>
              <a:t>        </a:t>
            </a:r>
            <a:r>
              <a:rPr b="1" lang="en" sz="1100">
                <a:solidFill>
                  <a:srgbClr val="107902"/>
                </a:solidFill>
              </a:rPr>
              <a:t>return</a:t>
            </a:r>
            <a:r>
              <a:rPr lang="en" sz="1100">
                <a:solidFill>
                  <a:srgbClr val="262626"/>
                </a:solidFill>
              </a:rPr>
              <a:t> </a:t>
            </a:r>
            <a:r>
              <a:rPr b="1" lang="en" sz="1100">
                <a:solidFill>
                  <a:srgbClr val="107902"/>
                </a:solidFill>
              </a:rPr>
              <a:t>new</a:t>
            </a:r>
            <a:r>
              <a:rPr lang="en" sz="1100">
                <a:solidFill>
                  <a:srgbClr val="262626"/>
                </a:solidFill>
              </a:rPr>
              <a:t> Tuple2&lt;String, Integer&gt;(word, </a:t>
            </a:r>
            <a:r>
              <a:rPr b="1" lang="en" sz="1100">
                <a:solidFill>
                  <a:srgbClr val="0000D5"/>
                </a:solidFill>
              </a:rPr>
              <a:t>1</a:t>
            </a:r>
            <a:r>
              <a:rPr lang="en" sz="1100">
                <a:solidFill>
                  <a:srgbClr val="262626"/>
                </a:solidFill>
              </a:rPr>
              <a:t>);</a:t>
            </a:r>
            <a:endParaRPr sz="1100">
              <a:solidFill>
                <a:srgbClr val="262626"/>
              </a:solidFill>
            </a:endParaRPr>
          </a:p>
          <a:p>
            <a:pPr indent="0" lvl="0" marL="0" rtl="0" algn="l">
              <a:spcBef>
                <a:spcPts val="0"/>
              </a:spcBef>
              <a:spcAft>
                <a:spcPts val="0"/>
              </a:spcAft>
              <a:buClr>
                <a:schemeClr val="dk1"/>
              </a:buClr>
              <a:buSzPts val="1100"/>
              <a:buFont typeface="Arial"/>
              <a:buNone/>
            </a:pPr>
            <a:r>
              <a:rPr b="1" lang="en" sz="1100">
                <a:solidFill>
                  <a:srgbClr val="107902"/>
                </a:solidFill>
              </a:rPr>
              <a:t>    </a:t>
            </a:r>
            <a:r>
              <a:rPr lang="en" sz="1100">
                <a:solidFill>
                  <a:srgbClr val="262626"/>
                </a:solidFill>
              </a:rPr>
              <a:t>}</a:t>
            </a:r>
            <a:endParaRPr sz="1100">
              <a:solidFill>
                <a:srgbClr val="262626"/>
              </a:solidFill>
            </a:endParaRPr>
          </a:p>
          <a:p>
            <a:pPr indent="0" lvl="0" marL="0" rtl="0" algn="l">
              <a:spcBef>
                <a:spcPts val="0"/>
              </a:spcBef>
              <a:spcAft>
                <a:spcPts val="0"/>
              </a:spcAft>
              <a:buClr>
                <a:schemeClr val="dk1"/>
              </a:buClr>
              <a:buSzPts val="1100"/>
              <a:buFont typeface="Arial"/>
              <a:buNone/>
            </a:pPr>
            <a:r>
              <a:rPr lang="en" sz="1100">
                <a:solidFill>
                  <a:srgbClr val="262626"/>
                </a:solidFill>
              </a:rPr>
              <a:t>});</a:t>
            </a:r>
            <a:endParaRPr sz="1100">
              <a:solidFill>
                <a:srgbClr val="262626"/>
              </a:solidFill>
            </a:endParaRPr>
          </a:p>
          <a:p>
            <a:pPr indent="0" lvl="0" marL="0" rtl="0" algn="l">
              <a:spcBef>
                <a:spcPts val="0"/>
              </a:spcBef>
              <a:spcAft>
                <a:spcPts val="0"/>
              </a:spcAft>
              <a:buClr>
                <a:schemeClr val="dk1"/>
              </a:buClr>
              <a:buSzPts val="1100"/>
              <a:buFont typeface="Arial"/>
              <a:buNone/>
            </a:pPr>
            <a:r>
              <a:rPr lang="en" sz="1100">
                <a:solidFill>
                  <a:srgbClr val="262626"/>
                </a:solidFill>
              </a:rPr>
              <a:t>JavaPairRDD&lt;String, Integer&gt; counts = pairs.</a:t>
            </a:r>
            <a:r>
              <a:rPr lang="en" sz="1100">
                <a:solidFill>
                  <a:srgbClr val="0000C0"/>
                </a:solidFill>
              </a:rPr>
              <a:t>reduceByKey</a:t>
            </a:r>
            <a:r>
              <a:rPr lang="en" sz="1100">
                <a:solidFill>
                  <a:srgbClr val="262626"/>
                </a:solidFill>
              </a:rPr>
              <a:t>(</a:t>
            </a:r>
            <a:r>
              <a:rPr b="1" lang="en" sz="1100">
                <a:solidFill>
                  <a:srgbClr val="107902"/>
                </a:solidFill>
              </a:rPr>
              <a:t>new</a:t>
            </a:r>
            <a:r>
              <a:rPr lang="en" sz="1100">
                <a:solidFill>
                  <a:srgbClr val="262626"/>
                </a:solidFill>
              </a:rPr>
              <a:t> Function2&lt;Integer, Integer, Integer&gt;() {</a:t>
            </a:r>
            <a:endParaRPr sz="1100">
              <a:solidFill>
                <a:srgbClr val="262626"/>
              </a:solidFill>
            </a:endParaRPr>
          </a:p>
          <a:p>
            <a:pPr indent="0" lvl="0" marL="0" rtl="0" algn="l">
              <a:spcBef>
                <a:spcPts val="0"/>
              </a:spcBef>
              <a:spcAft>
                <a:spcPts val="0"/>
              </a:spcAft>
              <a:buClr>
                <a:schemeClr val="dk1"/>
              </a:buClr>
              <a:buSzPts val="1100"/>
              <a:buFont typeface="Arial"/>
              <a:buNone/>
            </a:pPr>
            <a:r>
              <a:rPr b="1" lang="en" sz="1100">
                <a:solidFill>
                  <a:srgbClr val="107902"/>
                </a:solidFill>
              </a:rPr>
              <a:t>    </a:t>
            </a:r>
            <a:r>
              <a:rPr b="1" lang="en" sz="1100">
                <a:solidFill>
                  <a:srgbClr val="107902"/>
                </a:solidFill>
              </a:rPr>
              <a:t>public</a:t>
            </a:r>
            <a:r>
              <a:rPr lang="en" sz="1100">
                <a:solidFill>
                  <a:srgbClr val="262626"/>
                </a:solidFill>
              </a:rPr>
              <a:t> Integer </a:t>
            </a:r>
            <a:r>
              <a:rPr b="1" lang="en" sz="1100">
                <a:solidFill>
                  <a:srgbClr val="0950AD"/>
                </a:solidFill>
              </a:rPr>
              <a:t>call</a:t>
            </a:r>
            <a:r>
              <a:rPr lang="en" sz="1100">
                <a:solidFill>
                  <a:srgbClr val="262626"/>
                </a:solidFill>
              </a:rPr>
              <a:t>(Integer a, Integer b) {</a:t>
            </a:r>
            <a:endParaRPr sz="1100">
              <a:solidFill>
                <a:srgbClr val="262626"/>
              </a:solidFill>
            </a:endParaRPr>
          </a:p>
          <a:p>
            <a:pPr indent="0" lvl="0" marL="0" rtl="0" algn="l">
              <a:spcBef>
                <a:spcPts val="0"/>
              </a:spcBef>
              <a:spcAft>
                <a:spcPts val="0"/>
              </a:spcAft>
              <a:buClr>
                <a:schemeClr val="dk1"/>
              </a:buClr>
              <a:buSzPts val="1100"/>
              <a:buFont typeface="Arial"/>
              <a:buNone/>
            </a:pPr>
            <a:r>
              <a:rPr b="1" lang="en" sz="1100">
                <a:solidFill>
                  <a:srgbClr val="107902"/>
                </a:solidFill>
              </a:rPr>
              <a:t>        </a:t>
            </a:r>
            <a:r>
              <a:rPr b="1" lang="en" sz="1100">
                <a:solidFill>
                  <a:srgbClr val="107902"/>
                </a:solidFill>
              </a:rPr>
              <a:t>return</a:t>
            </a:r>
            <a:r>
              <a:rPr lang="en" sz="1100">
                <a:solidFill>
                  <a:srgbClr val="262626"/>
                </a:solidFill>
              </a:rPr>
              <a:t> a + b;</a:t>
            </a:r>
            <a:endParaRPr sz="1100">
              <a:solidFill>
                <a:srgbClr val="262626"/>
              </a:solidFill>
            </a:endParaRPr>
          </a:p>
          <a:p>
            <a:pPr indent="0" lvl="0" marL="0" rtl="0" algn="l">
              <a:spcBef>
                <a:spcPts val="0"/>
              </a:spcBef>
              <a:spcAft>
                <a:spcPts val="0"/>
              </a:spcAft>
              <a:buClr>
                <a:schemeClr val="dk1"/>
              </a:buClr>
              <a:buSzPts val="1100"/>
              <a:buFont typeface="Arial"/>
              <a:buNone/>
            </a:pPr>
            <a:r>
              <a:rPr b="1" lang="en" sz="1100">
                <a:solidFill>
                  <a:srgbClr val="107902"/>
                </a:solidFill>
              </a:rPr>
              <a:t>    </a:t>
            </a:r>
            <a:r>
              <a:rPr lang="en" sz="1100">
                <a:solidFill>
                  <a:srgbClr val="262626"/>
                </a:solidFill>
              </a:rPr>
              <a:t>}</a:t>
            </a:r>
            <a:endParaRPr sz="1100">
              <a:solidFill>
                <a:srgbClr val="262626"/>
              </a:solidFill>
            </a:endParaRPr>
          </a:p>
          <a:p>
            <a:pPr indent="0" lvl="0" marL="0" rtl="0" algn="l">
              <a:spcBef>
                <a:spcPts val="0"/>
              </a:spcBef>
              <a:spcAft>
                <a:spcPts val="0"/>
              </a:spcAft>
              <a:buClr>
                <a:schemeClr val="dk1"/>
              </a:buClr>
              <a:buSzPts val="1100"/>
              <a:buFont typeface="Arial"/>
              <a:buNone/>
            </a:pPr>
            <a:r>
              <a:rPr lang="en" sz="1100">
                <a:solidFill>
                  <a:srgbClr val="262626"/>
                </a:solidFill>
              </a:rPr>
              <a:t>});</a:t>
            </a:r>
            <a:endParaRPr sz="1100">
              <a:solidFill>
                <a:srgbClr val="262626"/>
              </a:solidFill>
            </a:endParaRPr>
          </a:p>
          <a:p>
            <a:pPr indent="0" lvl="0" marL="0" rtl="0" algn="l">
              <a:spcBef>
                <a:spcPts val="0"/>
              </a:spcBef>
              <a:spcAft>
                <a:spcPts val="0"/>
              </a:spcAft>
              <a:buNone/>
            </a:pPr>
            <a:r>
              <a:rPr lang="en" sz="1100">
                <a:solidFill>
                  <a:srgbClr val="262626"/>
                </a:solidFill>
              </a:rPr>
              <a:t>counts.</a:t>
            </a:r>
            <a:r>
              <a:rPr lang="en" sz="1100">
                <a:solidFill>
                  <a:srgbClr val="0000C0"/>
                </a:solidFill>
              </a:rPr>
              <a:t>saveAsTextFile</a:t>
            </a:r>
            <a:r>
              <a:rPr lang="en" sz="1100">
                <a:solidFill>
                  <a:srgbClr val="262626"/>
                </a:solidFill>
              </a:rPr>
              <a:t>(</a:t>
            </a:r>
            <a:r>
              <a:rPr lang="en" sz="1100">
                <a:solidFill>
                  <a:srgbClr val="77933C"/>
                </a:solidFill>
              </a:rPr>
              <a:t>"/path/to/output"</a:t>
            </a:r>
            <a:r>
              <a:rPr lang="en" sz="1100">
                <a:solidFill>
                  <a:srgbClr val="262626"/>
                </a:solidFill>
              </a:rPr>
              <a:t>);</a:t>
            </a:r>
            <a:endParaRPr sz="1100">
              <a:solidFill>
                <a:srgbClr val="000000"/>
              </a:solidFill>
              <a:latin typeface="Muli Light"/>
              <a:ea typeface="Muli Light"/>
              <a:cs typeface="Muli Light"/>
              <a:sym typeface="Muli Light"/>
            </a:endParaRPr>
          </a:p>
        </p:txBody>
      </p:sp>
      <p:sp>
        <p:nvSpPr>
          <p:cNvPr id="667" name="Google Shape;667;p99"/>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Word Count Example (Java 7)</a:t>
            </a:r>
            <a:endParaRPr sz="2000">
              <a:latin typeface="Muli ExtraLight"/>
              <a:ea typeface="Muli ExtraLight"/>
              <a:cs typeface="Muli ExtraLight"/>
              <a:sym typeface="Muli Extra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100"/>
          <p:cNvSpPr txBox="1"/>
          <p:nvPr>
            <p:ph idx="1" type="body"/>
          </p:nvPr>
        </p:nvSpPr>
        <p:spPr>
          <a:xfrm>
            <a:off x="495875" y="11626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262626"/>
                </a:solidFill>
              </a:rPr>
              <a:t>JavaRDD&lt;String&gt; textFile = sc.</a:t>
            </a:r>
            <a:r>
              <a:rPr lang="en" sz="1400">
                <a:solidFill>
                  <a:srgbClr val="0000C0"/>
                </a:solidFill>
              </a:rPr>
              <a:t>textFile</a:t>
            </a:r>
            <a:r>
              <a:rPr lang="en" sz="1400">
                <a:solidFill>
                  <a:srgbClr val="262626"/>
                </a:solidFill>
              </a:rPr>
              <a:t>(</a:t>
            </a:r>
            <a:r>
              <a:rPr lang="en" sz="1400">
                <a:solidFill>
                  <a:srgbClr val="77933C"/>
                </a:solidFill>
              </a:rPr>
              <a:t>"/path/to/file.txt"</a:t>
            </a:r>
            <a:r>
              <a:rPr lang="en" sz="1400">
                <a:solidFill>
                  <a:srgbClr val="262626"/>
                </a:solidFill>
              </a:rPr>
              <a:t>);</a:t>
            </a:r>
            <a:endParaRPr sz="1400">
              <a:solidFill>
                <a:srgbClr val="262626"/>
              </a:solidFill>
            </a:endParaRPr>
          </a:p>
          <a:p>
            <a:pPr indent="0" lvl="0" marL="0" rtl="0" algn="l">
              <a:spcBef>
                <a:spcPts val="0"/>
              </a:spcBef>
              <a:spcAft>
                <a:spcPts val="0"/>
              </a:spcAft>
              <a:buClr>
                <a:schemeClr val="dk1"/>
              </a:buClr>
              <a:buSzPts val="1100"/>
              <a:buFont typeface="Arial"/>
              <a:buNone/>
            </a:pPr>
            <a:r>
              <a:rPr lang="en" sz="1400">
                <a:solidFill>
                  <a:srgbClr val="262626"/>
                </a:solidFill>
              </a:rPr>
              <a:t>JavaPairRDD&lt;String, Integer&gt; counts = lines</a:t>
            </a:r>
            <a:endParaRPr sz="1400">
              <a:solidFill>
                <a:srgbClr val="262626"/>
              </a:solidFill>
            </a:endParaRPr>
          </a:p>
          <a:p>
            <a:pPr indent="0" lvl="0" marL="0" rtl="0" algn="l">
              <a:spcBef>
                <a:spcPts val="0"/>
              </a:spcBef>
              <a:spcAft>
                <a:spcPts val="0"/>
              </a:spcAft>
              <a:buClr>
                <a:schemeClr val="dk1"/>
              </a:buClr>
              <a:buSzPts val="1100"/>
              <a:buFont typeface="Arial"/>
              <a:buNone/>
            </a:pPr>
            <a:r>
              <a:rPr b="1" lang="en" sz="1100">
                <a:solidFill>
                  <a:srgbClr val="107902"/>
                </a:solidFill>
              </a:rPr>
              <a:t>    </a:t>
            </a:r>
            <a:r>
              <a:rPr lang="en" sz="1400">
                <a:solidFill>
                  <a:srgbClr val="262626"/>
                </a:solidFill>
              </a:rPr>
              <a:t>.</a:t>
            </a:r>
            <a:r>
              <a:rPr lang="en" sz="1400">
                <a:solidFill>
                  <a:srgbClr val="0000C0"/>
                </a:solidFill>
              </a:rPr>
              <a:t>flatMap</a:t>
            </a:r>
            <a:r>
              <a:rPr lang="en" sz="1400">
                <a:solidFill>
                  <a:srgbClr val="262626"/>
                </a:solidFill>
              </a:rPr>
              <a:t>(line -&gt; Arrays.</a:t>
            </a:r>
            <a:r>
              <a:rPr lang="en" sz="1400">
                <a:solidFill>
                  <a:srgbClr val="0000C0"/>
                </a:solidFill>
              </a:rPr>
              <a:t>asList</a:t>
            </a:r>
            <a:r>
              <a:rPr lang="en" sz="1400">
                <a:solidFill>
                  <a:srgbClr val="262626"/>
                </a:solidFill>
              </a:rPr>
              <a:t>(line.</a:t>
            </a:r>
            <a:r>
              <a:rPr lang="en" sz="1400">
                <a:solidFill>
                  <a:srgbClr val="0000C0"/>
                </a:solidFill>
              </a:rPr>
              <a:t>split</a:t>
            </a:r>
            <a:r>
              <a:rPr lang="en" sz="1400">
                <a:solidFill>
                  <a:srgbClr val="262626"/>
                </a:solidFill>
              </a:rPr>
              <a:t>(</a:t>
            </a:r>
            <a:r>
              <a:rPr lang="en" sz="1400">
                <a:solidFill>
                  <a:srgbClr val="77933C"/>
                </a:solidFill>
              </a:rPr>
              <a:t>" "</a:t>
            </a:r>
            <a:r>
              <a:rPr lang="en" sz="1400">
                <a:solidFill>
                  <a:srgbClr val="262626"/>
                </a:solidFill>
              </a:rPr>
              <a:t>)));</a:t>
            </a:r>
            <a:endParaRPr sz="1400">
              <a:solidFill>
                <a:srgbClr val="262626"/>
              </a:solidFill>
            </a:endParaRPr>
          </a:p>
          <a:p>
            <a:pPr indent="0" lvl="0" marL="0" rtl="0" algn="l">
              <a:spcBef>
                <a:spcPts val="0"/>
              </a:spcBef>
              <a:spcAft>
                <a:spcPts val="0"/>
              </a:spcAft>
              <a:buClr>
                <a:schemeClr val="dk1"/>
              </a:buClr>
              <a:buSzPts val="1100"/>
              <a:buFont typeface="Arial"/>
              <a:buNone/>
            </a:pPr>
            <a:r>
              <a:rPr b="1" lang="en" sz="1100">
                <a:solidFill>
                  <a:srgbClr val="107902"/>
                </a:solidFill>
              </a:rPr>
              <a:t>    </a:t>
            </a:r>
            <a:r>
              <a:rPr lang="en" sz="1400">
                <a:solidFill>
                  <a:srgbClr val="262626"/>
                </a:solidFill>
              </a:rPr>
              <a:t>.</a:t>
            </a:r>
            <a:r>
              <a:rPr lang="en" sz="1400">
                <a:solidFill>
                  <a:srgbClr val="0000C0"/>
                </a:solidFill>
              </a:rPr>
              <a:t>mapToPair</a:t>
            </a:r>
            <a:r>
              <a:rPr lang="en" sz="1400">
                <a:solidFill>
                  <a:srgbClr val="262626"/>
                </a:solidFill>
              </a:rPr>
              <a:t>(w -&gt; new Tuple2&lt;String, Integer&gt;(w, </a:t>
            </a:r>
            <a:r>
              <a:rPr b="1" lang="en" sz="1400">
                <a:solidFill>
                  <a:srgbClr val="0000D5"/>
                </a:solidFill>
              </a:rPr>
              <a:t>1</a:t>
            </a:r>
            <a:r>
              <a:rPr lang="en" sz="1400">
                <a:solidFill>
                  <a:srgbClr val="262626"/>
                </a:solidFill>
              </a:rPr>
              <a:t>))</a:t>
            </a:r>
            <a:endParaRPr sz="1400">
              <a:solidFill>
                <a:srgbClr val="262626"/>
              </a:solidFill>
            </a:endParaRPr>
          </a:p>
          <a:p>
            <a:pPr indent="0" lvl="0" marL="0" rtl="0" algn="l">
              <a:spcBef>
                <a:spcPts val="0"/>
              </a:spcBef>
              <a:spcAft>
                <a:spcPts val="0"/>
              </a:spcAft>
              <a:buClr>
                <a:schemeClr val="dk1"/>
              </a:buClr>
              <a:buSzPts val="1100"/>
              <a:buFont typeface="Arial"/>
              <a:buNone/>
            </a:pPr>
            <a:r>
              <a:rPr b="1" lang="en" sz="1100">
                <a:solidFill>
                  <a:srgbClr val="107902"/>
                </a:solidFill>
              </a:rPr>
              <a:t>    </a:t>
            </a:r>
            <a:r>
              <a:rPr lang="en" sz="1400">
                <a:solidFill>
                  <a:srgbClr val="262626"/>
                </a:solidFill>
              </a:rPr>
              <a:t>.</a:t>
            </a:r>
            <a:r>
              <a:rPr lang="en" sz="1400">
                <a:solidFill>
                  <a:srgbClr val="0000C0"/>
                </a:solidFill>
              </a:rPr>
              <a:t>reduceByKey</a:t>
            </a:r>
            <a:r>
              <a:rPr lang="en" sz="1400">
                <a:solidFill>
                  <a:srgbClr val="262626"/>
                </a:solidFill>
              </a:rPr>
              <a:t>((a, b) -&gt; a + b);</a:t>
            </a:r>
            <a:endParaRPr sz="1400">
              <a:solidFill>
                <a:srgbClr val="262626"/>
              </a:solidFill>
            </a:endParaRPr>
          </a:p>
          <a:p>
            <a:pPr indent="0" lvl="0" marL="0" rtl="0" algn="l">
              <a:spcBef>
                <a:spcPts val="0"/>
              </a:spcBef>
              <a:spcAft>
                <a:spcPts val="0"/>
              </a:spcAft>
              <a:buClr>
                <a:schemeClr val="dk1"/>
              </a:buClr>
              <a:buSzPts val="1100"/>
              <a:buFont typeface="Arial"/>
              <a:buNone/>
            </a:pPr>
            <a:r>
              <a:rPr lang="en" sz="1400">
                <a:solidFill>
                  <a:srgbClr val="262626"/>
                </a:solidFill>
              </a:rPr>
              <a:t>counts.</a:t>
            </a:r>
            <a:r>
              <a:rPr lang="en" sz="1400">
                <a:solidFill>
                  <a:srgbClr val="0000C0"/>
                </a:solidFill>
              </a:rPr>
              <a:t>saveAsTextFile</a:t>
            </a:r>
            <a:r>
              <a:rPr lang="en" sz="1400">
                <a:solidFill>
                  <a:srgbClr val="262626"/>
                </a:solidFill>
              </a:rPr>
              <a:t>(</a:t>
            </a:r>
            <a:r>
              <a:rPr lang="en" sz="1400">
                <a:solidFill>
                  <a:srgbClr val="77933C"/>
                </a:solidFill>
              </a:rPr>
              <a:t>"/path/to/output"</a:t>
            </a:r>
            <a:r>
              <a:rPr lang="en" sz="1400">
                <a:solidFill>
                  <a:srgbClr val="262626"/>
                </a:solidFill>
              </a:rPr>
              <a:t>);</a:t>
            </a:r>
            <a:endParaRPr sz="1400">
              <a:solidFill>
                <a:srgbClr val="262626"/>
              </a:solidFill>
            </a:endParaRPr>
          </a:p>
          <a:p>
            <a:pPr indent="0" lvl="0" marL="0" rtl="0" algn="l">
              <a:lnSpc>
                <a:spcPct val="150000"/>
              </a:lnSpc>
              <a:spcBef>
                <a:spcPts val="0"/>
              </a:spcBef>
              <a:spcAft>
                <a:spcPts val="1600"/>
              </a:spcAft>
              <a:buNone/>
            </a:pPr>
            <a:r>
              <a:t/>
            </a:r>
            <a:endParaRPr sz="1200">
              <a:solidFill>
                <a:srgbClr val="000000"/>
              </a:solidFill>
              <a:latin typeface="Muli Light"/>
              <a:ea typeface="Muli Light"/>
              <a:cs typeface="Muli Light"/>
              <a:sym typeface="Muli Light"/>
            </a:endParaRPr>
          </a:p>
        </p:txBody>
      </p:sp>
      <p:sp>
        <p:nvSpPr>
          <p:cNvPr id="673" name="Google Shape;673;p100"/>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Word Count Example (Java 8)</a:t>
            </a:r>
            <a:endParaRPr sz="2000">
              <a:latin typeface="Muli ExtraLight"/>
              <a:ea typeface="Muli ExtraLight"/>
              <a:cs typeface="Muli ExtraLight"/>
              <a:sym typeface="Muli Extra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101"/>
          <p:cNvSpPr txBox="1"/>
          <p:nvPr>
            <p:ph idx="1" type="body"/>
          </p:nvPr>
        </p:nvSpPr>
        <p:spPr>
          <a:xfrm>
            <a:off x="495875" y="11626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107902"/>
                </a:solidFill>
              </a:rPr>
              <a:t>val</a:t>
            </a:r>
            <a:r>
              <a:rPr lang="en" sz="1200">
                <a:solidFill>
                  <a:srgbClr val="262626"/>
                </a:solidFill>
              </a:rPr>
              <a:t> textFile </a:t>
            </a:r>
            <a:r>
              <a:rPr b="1" lang="en" sz="1200">
                <a:solidFill>
                  <a:srgbClr val="107902"/>
                </a:solidFill>
              </a:rPr>
              <a:t>=</a:t>
            </a:r>
            <a:r>
              <a:rPr lang="en" sz="1200">
                <a:solidFill>
                  <a:srgbClr val="262626"/>
                </a:solidFill>
              </a:rPr>
              <a:t> sc.textFile(</a:t>
            </a:r>
            <a:r>
              <a:rPr lang="en" sz="1200">
                <a:solidFill>
                  <a:srgbClr val="77933C"/>
                </a:solidFill>
              </a:rPr>
              <a:t>"/path/to/file.txt"</a:t>
            </a:r>
            <a:r>
              <a:rPr lang="en" sz="1200">
                <a:solidFill>
                  <a:srgbClr val="262626"/>
                </a:solidFill>
              </a:rPr>
              <a:t>)</a:t>
            </a:r>
            <a:endParaRPr sz="1200">
              <a:solidFill>
                <a:srgbClr val="262626"/>
              </a:solidFill>
            </a:endParaRPr>
          </a:p>
          <a:p>
            <a:pPr indent="0" lvl="0" marL="0" rtl="0" algn="l">
              <a:spcBef>
                <a:spcPts val="0"/>
              </a:spcBef>
              <a:spcAft>
                <a:spcPts val="0"/>
              </a:spcAft>
              <a:buClr>
                <a:schemeClr val="dk1"/>
              </a:buClr>
              <a:buSzPts val="1100"/>
              <a:buFont typeface="Arial"/>
              <a:buNone/>
            </a:pPr>
            <a:r>
              <a:rPr b="1" lang="en" sz="1200">
                <a:solidFill>
                  <a:srgbClr val="107902"/>
                </a:solidFill>
              </a:rPr>
              <a:t>val</a:t>
            </a:r>
            <a:r>
              <a:rPr lang="en" sz="1200">
                <a:solidFill>
                  <a:srgbClr val="262626"/>
                </a:solidFill>
              </a:rPr>
              <a:t> counts </a:t>
            </a:r>
            <a:r>
              <a:rPr b="1" lang="en" sz="1200">
                <a:solidFill>
                  <a:srgbClr val="107902"/>
                </a:solidFill>
              </a:rPr>
              <a:t>=</a:t>
            </a:r>
            <a:r>
              <a:rPr lang="en" sz="1200">
                <a:solidFill>
                  <a:srgbClr val="262626"/>
                </a:solidFill>
              </a:rPr>
              <a:t> textFile.flatMap(line </a:t>
            </a:r>
            <a:r>
              <a:rPr b="1" lang="en" sz="1200">
                <a:solidFill>
                  <a:srgbClr val="107902"/>
                </a:solidFill>
              </a:rPr>
              <a:t>=&gt;</a:t>
            </a:r>
            <a:r>
              <a:rPr lang="en" sz="1200">
                <a:solidFill>
                  <a:srgbClr val="262626"/>
                </a:solidFill>
              </a:rPr>
              <a:t> line.split(</a:t>
            </a:r>
            <a:r>
              <a:rPr lang="en" sz="1200">
                <a:solidFill>
                  <a:srgbClr val="77933C"/>
                </a:solidFill>
              </a:rPr>
              <a:t>" "</a:t>
            </a:r>
            <a:r>
              <a:rPr lang="en" sz="1200">
                <a:solidFill>
                  <a:srgbClr val="262626"/>
                </a:solidFill>
              </a:rPr>
              <a:t>))</a:t>
            </a:r>
            <a:endParaRPr sz="1200">
              <a:solidFill>
                <a:srgbClr val="262626"/>
              </a:solidFill>
            </a:endParaRPr>
          </a:p>
          <a:p>
            <a:pPr indent="0" lvl="0" marL="0" rtl="0" algn="l">
              <a:spcBef>
                <a:spcPts val="0"/>
              </a:spcBef>
              <a:spcAft>
                <a:spcPts val="0"/>
              </a:spcAft>
              <a:buClr>
                <a:schemeClr val="dk1"/>
              </a:buClr>
              <a:buSzPts val="1100"/>
              <a:buFont typeface="Arial"/>
              <a:buNone/>
            </a:pPr>
            <a:r>
              <a:rPr b="1" lang="en" sz="1100">
                <a:solidFill>
                  <a:srgbClr val="107902"/>
                </a:solidFill>
              </a:rPr>
              <a:t>    </a:t>
            </a:r>
            <a:r>
              <a:rPr lang="en" sz="1200">
                <a:solidFill>
                  <a:srgbClr val="262626"/>
                </a:solidFill>
              </a:rPr>
              <a:t>.map(word </a:t>
            </a:r>
            <a:r>
              <a:rPr b="1" lang="en" sz="1200">
                <a:solidFill>
                  <a:srgbClr val="107902"/>
                </a:solidFill>
              </a:rPr>
              <a:t>=&gt;</a:t>
            </a:r>
            <a:r>
              <a:rPr lang="en" sz="1200">
                <a:solidFill>
                  <a:srgbClr val="262626"/>
                </a:solidFill>
              </a:rPr>
              <a:t> (word, </a:t>
            </a:r>
            <a:r>
              <a:rPr b="1" lang="en" sz="1200">
                <a:solidFill>
                  <a:srgbClr val="0000D5"/>
                </a:solidFill>
              </a:rPr>
              <a:t>1</a:t>
            </a:r>
            <a:r>
              <a:rPr lang="en" sz="1200">
                <a:solidFill>
                  <a:srgbClr val="262626"/>
                </a:solidFill>
              </a:rPr>
              <a:t>))</a:t>
            </a:r>
            <a:endParaRPr sz="1200">
              <a:solidFill>
                <a:srgbClr val="262626"/>
              </a:solidFill>
            </a:endParaRPr>
          </a:p>
          <a:p>
            <a:pPr indent="0" lvl="0" marL="0" rtl="0" algn="l">
              <a:spcBef>
                <a:spcPts val="0"/>
              </a:spcBef>
              <a:spcAft>
                <a:spcPts val="0"/>
              </a:spcAft>
              <a:buClr>
                <a:schemeClr val="dk1"/>
              </a:buClr>
              <a:buSzPts val="1100"/>
              <a:buFont typeface="Arial"/>
              <a:buNone/>
            </a:pPr>
            <a:r>
              <a:rPr b="1" lang="en" sz="1100">
                <a:solidFill>
                  <a:srgbClr val="107902"/>
                </a:solidFill>
              </a:rPr>
              <a:t>    </a:t>
            </a:r>
            <a:r>
              <a:rPr lang="en" sz="1200">
                <a:solidFill>
                  <a:srgbClr val="262626"/>
                </a:solidFill>
              </a:rPr>
              <a:t>.reduceByKey(</a:t>
            </a:r>
            <a:r>
              <a:rPr b="1" lang="en" sz="1200">
                <a:solidFill>
                  <a:srgbClr val="107902"/>
                </a:solidFill>
              </a:rPr>
              <a:t>_</a:t>
            </a:r>
            <a:r>
              <a:rPr lang="en" sz="1200">
                <a:solidFill>
                  <a:srgbClr val="262626"/>
                </a:solidFill>
              </a:rPr>
              <a:t> + </a:t>
            </a:r>
            <a:r>
              <a:rPr b="1" lang="en" sz="1200">
                <a:solidFill>
                  <a:srgbClr val="107902"/>
                </a:solidFill>
              </a:rPr>
              <a:t>_</a:t>
            </a:r>
            <a:r>
              <a:rPr lang="en" sz="1200">
                <a:solidFill>
                  <a:srgbClr val="262626"/>
                </a:solidFill>
              </a:rPr>
              <a:t>)</a:t>
            </a:r>
            <a:endParaRPr sz="1200">
              <a:solidFill>
                <a:srgbClr val="262626"/>
              </a:solidFill>
            </a:endParaRPr>
          </a:p>
          <a:p>
            <a:pPr indent="0" lvl="0" marL="0" rtl="0" algn="l">
              <a:spcBef>
                <a:spcPts val="0"/>
              </a:spcBef>
              <a:spcAft>
                <a:spcPts val="0"/>
              </a:spcAft>
              <a:buClr>
                <a:schemeClr val="dk1"/>
              </a:buClr>
              <a:buSzPts val="1100"/>
              <a:buFont typeface="Arial"/>
              <a:buNone/>
            </a:pPr>
            <a:r>
              <a:rPr lang="en" sz="1200">
                <a:solidFill>
                  <a:srgbClr val="262626"/>
                </a:solidFill>
              </a:rPr>
              <a:t>counts.</a:t>
            </a:r>
            <a:r>
              <a:rPr b="1" lang="en" sz="1200">
                <a:solidFill>
                  <a:srgbClr val="262626"/>
                </a:solidFill>
              </a:rPr>
              <a:t>toDebugString</a:t>
            </a:r>
            <a:endParaRPr b="1" sz="1200">
              <a:solidFill>
                <a:srgbClr val="262626"/>
              </a:solidFill>
            </a:endParaRPr>
          </a:p>
          <a:p>
            <a:pPr indent="0" lvl="0" marL="0" rtl="0" algn="l">
              <a:lnSpc>
                <a:spcPct val="130000"/>
              </a:lnSpc>
              <a:spcBef>
                <a:spcPts val="0"/>
              </a:spcBef>
              <a:spcAft>
                <a:spcPts val="0"/>
              </a:spcAft>
              <a:buClr>
                <a:schemeClr val="dk1"/>
              </a:buClr>
              <a:buSzPts val="1100"/>
              <a:buFont typeface="Arial"/>
              <a:buNone/>
            </a:pPr>
            <a:r>
              <a:rPr lang="en" sz="1200">
                <a:solidFill>
                  <a:srgbClr val="7F7F7F"/>
                </a:solidFill>
              </a:rPr>
              <a:t>res1: String =</a:t>
            </a:r>
            <a:endParaRPr sz="1200">
              <a:solidFill>
                <a:srgbClr val="7F7F7F"/>
              </a:solidFill>
            </a:endParaRPr>
          </a:p>
          <a:p>
            <a:pPr indent="0" lvl="0" marL="0" rtl="0" algn="l">
              <a:lnSpc>
                <a:spcPct val="130000"/>
              </a:lnSpc>
              <a:spcBef>
                <a:spcPts val="0"/>
              </a:spcBef>
              <a:spcAft>
                <a:spcPts val="0"/>
              </a:spcAft>
              <a:buClr>
                <a:schemeClr val="dk1"/>
              </a:buClr>
              <a:buSzPts val="1100"/>
              <a:buFont typeface="Arial"/>
              <a:buNone/>
            </a:pPr>
            <a:r>
              <a:rPr lang="en" sz="1200">
                <a:solidFill>
                  <a:srgbClr val="7F7F7F"/>
                </a:solidFill>
              </a:rPr>
              <a:t>(1) ShuffledRDD[7] at reduceByKey at &lt;console&gt;:23 []</a:t>
            </a:r>
            <a:endParaRPr sz="1200">
              <a:solidFill>
                <a:srgbClr val="7F7F7F"/>
              </a:solidFill>
            </a:endParaRPr>
          </a:p>
          <a:p>
            <a:pPr indent="0" lvl="0" marL="0" rtl="0" algn="l">
              <a:lnSpc>
                <a:spcPct val="130000"/>
              </a:lnSpc>
              <a:spcBef>
                <a:spcPts val="0"/>
              </a:spcBef>
              <a:spcAft>
                <a:spcPts val="0"/>
              </a:spcAft>
              <a:buClr>
                <a:schemeClr val="dk1"/>
              </a:buClr>
              <a:buSzPts val="1100"/>
              <a:buFont typeface="Arial"/>
              <a:buNone/>
            </a:pPr>
            <a:r>
              <a:rPr lang="en" sz="1200">
                <a:solidFill>
                  <a:srgbClr val="7F7F7F"/>
                </a:solidFill>
              </a:rPr>
              <a:t> +-(1) MapPartitionsRDD[6] at map at &lt;console&gt;:23 []</a:t>
            </a:r>
            <a:endParaRPr sz="1200">
              <a:solidFill>
                <a:srgbClr val="7F7F7F"/>
              </a:solidFill>
            </a:endParaRPr>
          </a:p>
          <a:p>
            <a:pPr indent="0" lvl="0" marL="0" rtl="0" algn="l">
              <a:lnSpc>
                <a:spcPct val="130000"/>
              </a:lnSpc>
              <a:spcBef>
                <a:spcPts val="0"/>
              </a:spcBef>
              <a:spcAft>
                <a:spcPts val="0"/>
              </a:spcAft>
              <a:buClr>
                <a:schemeClr val="dk1"/>
              </a:buClr>
              <a:buSzPts val="1100"/>
              <a:buFont typeface="Arial"/>
              <a:buNone/>
            </a:pPr>
            <a:r>
              <a:rPr lang="en" sz="1200">
                <a:solidFill>
                  <a:srgbClr val="7F7F7F"/>
                </a:solidFill>
              </a:rPr>
              <a:t>	|  MapPartitionsRDD[5] at flatMap at &lt;console&gt;:23 []</a:t>
            </a:r>
            <a:endParaRPr sz="1200">
              <a:solidFill>
                <a:srgbClr val="7F7F7F"/>
              </a:solidFill>
            </a:endParaRPr>
          </a:p>
          <a:p>
            <a:pPr indent="0" lvl="0" marL="0" rtl="0" algn="l">
              <a:lnSpc>
                <a:spcPct val="130000"/>
              </a:lnSpc>
              <a:spcBef>
                <a:spcPts val="0"/>
              </a:spcBef>
              <a:spcAft>
                <a:spcPts val="0"/>
              </a:spcAft>
              <a:buClr>
                <a:schemeClr val="dk1"/>
              </a:buClr>
              <a:buSzPts val="1100"/>
              <a:buFont typeface="Arial"/>
              <a:buNone/>
            </a:pPr>
            <a:r>
              <a:rPr lang="en" sz="1200">
                <a:solidFill>
                  <a:srgbClr val="7F7F7F"/>
                </a:solidFill>
              </a:rPr>
              <a:t>	|  /path/to/file.txt MapPartitionsRDD[3] at textFile at &lt;console&gt;:21 []</a:t>
            </a:r>
            <a:endParaRPr sz="1200">
              <a:solidFill>
                <a:srgbClr val="7F7F7F"/>
              </a:solidFill>
            </a:endParaRPr>
          </a:p>
          <a:p>
            <a:pPr indent="0" lvl="0" marL="0" rtl="0" algn="l">
              <a:lnSpc>
                <a:spcPct val="130000"/>
              </a:lnSpc>
              <a:spcBef>
                <a:spcPts val="0"/>
              </a:spcBef>
              <a:spcAft>
                <a:spcPts val="0"/>
              </a:spcAft>
              <a:buNone/>
            </a:pPr>
            <a:r>
              <a:rPr lang="en" sz="1200">
                <a:solidFill>
                  <a:srgbClr val="7F7F7F"/>
                </a:solidFill>
              </a:rPr>
              <a:t>	|  /path/to/file.txt HadoopRDD[2] at textFile at &lt;console&gt;:21 []</a:t>
            </a:r>
            <a:endParaRPr sz="1200">
              <a:solidFill>
                <a:srgbClr val="000000"/>
              </a:solidFill>
              <a:latin typeface="Muli Light"/>
              <a:ea typeface="Muli Light"/>
              <a:cs typeface="Muli Light"/>
              <a:sym typeface="Muli Light"/>
            </a:endParaRPr>
          </a:p>
        </p:txBody>
      </p:sp>
      <p:sp>
        <p:nvSpPr>
          <p:cNvPr id="679" name="Google Shape;679;p101"/>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RDD Lineage Graph</a:t>
            </a:r>
            <a:endParaRPr sz="2000">
              <a:latin typeface="Muli ExtraLight"/>
              <a:ea typeface="Muli ExtraLight"/>
              <a:cs typeface="Muli ExtraLight"/>
              <a:sym typeface="Muli ExtraLight"/>
            </a:endParaRPr>
          </a:p>
        </p:txBody>
      </p:sp>
      <p:pic>
        <p:nvPicPr>
          <p:cNvPr id="680" name="Google Shape;680;p101"/>
          <p:cNvPicPr preferRelativeResize="0"/>
          <p:nvPr/>
        </p:nvPicPr>
        <p:blipFill>
          <a:blip r:embed="rId3">
            <a:alphaModFix/>
          </a:blip>
          <a:stretch>
            <a:fillRect/>
          </a:stretch>
        </p:blipFill>
        <p:spPr>
          <a:xfrm>
            <a:off x="301375" y="3717600"/>
            <a:ext cx="6858000" cy="11430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102"/>
          <p:cNvSpPr txBox="1"/>
          <p:nvPr>
            <p:ph idx="1" type="body"/>
          </p:nvPr>
        </p:nvSpPr>
        <p:spPr>
          <a:xfrm>
            <a:off x="495875" y="1162600"/>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RDDs contain lineage graphs (coarse grained updates/transformations) to help it rebuild partitions that were lost</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Only the lost partitions of an RDD need to be recomputed upon failure.</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They can be recomputed in parallel on different nodes without having to roll back the entire app	</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Also lets a system tolerate slow nodes (stragglers) by running a backup copy of the troubled task.</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Original process on straggling node will be killed when new process is complete</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Cached/Check pointed partitions are also used to re-compute lost partitions if available in shared memory</a:t>
            </a:r>
            <a:endParaRPr sz="1200">
              <a:solidFill>
                <a:srgbClr val="000000"/>
              </a:solidFill>
              <a:latin typeface="Muli Light"/>
              <a:ea typeface="Muli Light"/>
              <a:cs typeface="Muli Light"/>
              <a:sym typeface="Muli Light"/>
            </a:endParaRPr>
          </a:p>
        </p:txBody>
      </p:sp>
      <p:sp>
        <p:nvSpPr>
          <p:cNvPr id="686" name="Google Shape;686;p102"/>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Fault Tolerance</a:t>
            </a:r>
            <a:endParaRPr sz="2000">
              <a:latin typeface="Muli ExtraLight"/>
              <a:ea typeface="Muli ExtraLight"/>
              <a:cs typeface="Muli ExtraLight"/>
              <a:sym typeface="Muli ExtraLight"/>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103"/>
          <p:cNvSpPr txBox="1"/>
          <p:nvPr>
            <p:ph type="title"/>
          </p:nvPr>
        </p:nvSpPr>
        <p:spPr>
          <a:xfrm>
            <a:off x="2325450" y="1715400"/>
            <a:ext cx="4493100" cy="171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Apache Spark </a:t>
            </a:r>
            <a:endParaRPr/>
          </a:p>
          <a:p>
            <a:pPr indent="0" lvl="0" marL="0" rtl="0" algn="ctr">
              <a:spcBef>
                <a:spcPts val="0"/>
              </a:spcBef>
              <a:spcAft>
                <a:spcPts val="0"/>
              </a:spcAft>
              <a:buNone/>
            </a:pPr>
            <a:r>
              <a:rPr lang="en"/>
              <a:t>SQL</a:t>
            </a:r>
            <a:endParaRPr/>
          </a:p>
        </p:txBody>
      </p:sp>
      <p:sp>
        <p:nvSpPr>
          <p:cNvPr id="692" name="Google Shape;692;p103"/>
          <p:cNvSpPr txBox="1"/>
          <p:nvPr>
            <p:ph idx="12" type="sldNum"/>
          </p:nvPr>
        </p:nvSpPr>
        <p:spPr>
          <a:xfrm>
            <a:off x="8208023" y="4674263"/>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latin typeface="Muli Light"/>
                <a:ea typeface="Muli Light"/>
                <a:cs typeface="Muli Light"/>
                <a:sym typeface="Muli Light"/>
              </a:rPr>
              <a:t> </a:t>
            </a:r>
            <a:fld id="{00000000-1234-1234-1234-123412341234}" type="slidenum">
              <a:rPr lang="en"/>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104"/>
          <p:cNvSpPr txBox="1"/>
          <p:nvPr>
            <p:ph idx="1" type="body"/>
          </p:nvPr>
        </p:nvSpPr>
        <p:spPr>
          <a:xfrm>
            <a:off x="495875" y="1162600"/>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Spark module for structured data processing</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The most popular Spark Module in the Ecosystem</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It is highly recommended to use this the DataFrames (Dataset API) over RDDs because of the performance benefits</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Catalyst Optimizer</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Project Tungsten</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Runs SQL/HiveQL Queries, optionally alongside or replacing existing Hive deployments</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Use </a:t>
            </a:r>
            <a:r>
              <a:rPr b="1" lang="en" sz="1200">
                <a:solidFill>
                  <a:srgbClr val="000000"/>
                </a:solidFill>
                <a:latin typeface="Muli"/>
                <a:ea typeface="Muli"/>
                <a:cs typeface="Muli"/>
                <a:sym typeface="Muli"/>
              </a:rPr>
              <a:t>SQLContext</a:t>
            </a:r>
            <a:r>
              <a:rPr lang="en" sz="1200">
                <a:solidFill>
                  <a:srgbClr val="000000"/>
                </a:solidFill>
                <a:latin typeface="Muli Light"/>
                <a:ea typeface="Muli Light"/>
                <a:cs typeface="Muli Light"/>
                <a:sym typeface="Muli Light"/>
              </a:rPr>
              <a:t> to perform operations</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White Paper</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u="sng">
                <a:solidFill>
                  <a:schemeClr val="hlink"/>
                </a:solidFill>
                <a:latin typeface="Muli Light"/>
                <a:ea typeface="Muli Light"/>
                <a:cs typeface="Muli Light"/>
                <a:sym typeface="Muli Light"/>
                <a:hlinkClick r:id="rId3"/>
              </a:rPr>
              <a:t>http://people.csail.mit.edu/matei/papers/2015/sigmod_spark_sql.pdf</a:t>
            </a:r>
            <a:r>
              <a:rPr lang="en" sz="1200">
                <a:solidFill>
                  <a:srgbClr val="000000"/>
                </a:solidFill>
                <a:latin typeface="Muli Light"/>
                <a:ea typeface="Muli Light"/>
                <a:cs typeface="Muli Light"/>
                <a:sym typeface="Muli Light"/>
              </a:rPr>
              <a:t> </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Programming Guide:</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u="sng">
                <a:solidFill>
                  <a:schemeClr val="hlink"/>
                </a:solidFill>
                <a:latin typeface="Muli Light"/>
                <a:ea typeface="Muli Light"/>
                <a:cs typeface="Muli Light"/>
                <a:sym typeface="Muli Light"/>
                <a:hlinkClick r:id="rId4"/>
              </a:rPr>
              <a:t>https://spark.apache.org/docs/latest/sql-programming-guide.html</a:t>
            </a:r>
            <a:r>
              <a:rPr lang="en" sz="1200">
                <a:solidFill>
                  <a:srgbClr val="000000"/>
                </a:solidFill>
                <a:latin typeface="Muli Light"/>
                <a:ea typeface="Muli Light"/>
                <a:cs typeface="Muli Light"/>
                <a:sym typeface="Muli Light"/>
              </a:rPr>
              <a:t> </a:t>
            </a:r>
            <a:endParaRPr sz="1200">
              <a:solidFill>
                <a:srgbClr val="000000"/>
              </a:solidFill>
              <a:latin typeface="Muli Light"/>
              <a:ea typeface="Muli Light"/>
              <a:cs typeface="Muli Light"/>
              <a:sym typeface="Muli Light"/>
            </a:endParaRPr>
          </a:p>
        </p:txBody>
      </p:sp>
      <p:sp>
        <p:nvSpPr>
          <p:cNvPr id="698" name="Google Shape;698;p104"/>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Spark SQL</a:t>
            </a:r>
            <a:endParaRPr sz="2000">
              <a:latin typeface="Muli ExtraLight"/>
              <a:ea typeface="Muli ExtraLight"/>
              <a:cs typeface="Muli ExtraLight"/>
              <a:sym typeface="Muli ExtraLight"/>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105"/>
          <p:cNvSpPr txBox="1"/>
          <p:nvPr>
            <p:ph idx="1" type="body"/>
          </p:nvPr>
        </p:nvSpPr>
        <p:spPr>
          <a:xfrm>
            <a:off x="495875" y="1162600"/>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Used to Create DataFrames and Datasets</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Spark Shell automatically creates a SparkContext as the </a:t>
            </a:r>
            <a:r>
              <a:rPr b="1" lang="en" sz="1200">
                <a:solidFill>
                  <a:srgbClr val="000000"/>
                </a:solidFill>
                <a:latin typeface="Muli"/>
                <a:ea typeface="Muli"/>
                <a:cs typeface="Muli"/>
                <a:sym typeface="Muli"/>
              </a:rPr>
              <a:t>sqlContext</a:t>
            </a:r>
            <a:r>
              <a:rPr lang="en" sz="1200">
                <a:solidFill>
                  <a:srgbClr val="000000"/>
                </a:solidFill>
                <a:latin typeface="Muli Light"/>
                <a:ea typeface="Muli Light"/>
                <a:cs typeface="Muli Light"/>
                <a:sym typeface="Muli Light"/>
              </a:rPr>
              <a:t> variable</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Implementations</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SQLContext</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HiveContext</a:t>
            </a:r>
            <a:endParaRPr sz="1200">
              <a:solidFill>
                <a:srgbClr val="000000"/>
              </a:solidFill>
              <a:latin typeface="Muli Light"/>
              <a:ea typeface="Muli Light"/>
              <a:cs typeface="Muli Light"/>
              <a:sym typeface="Muli Light"/>
            </a:endParaRPr>
          </a:p>
          <a:p>
            <a:pPr indent="-304800" lvl="2" marL="13716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An instance of the Spark SQL execution engine that integrates with data stored in Hive </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As of Spark 2.0 use SparkSession</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u="sng">
                <a:solidFill>
                  <a:schemeClr val="hlink"/>
                </a:solidFill>
                <a:latin typeface="Muli Light"/>
                <a:ea typeface="Muli Light"/>
                <a:cs typeface="Muli Light"/>
                <a:sym typeface="Muli Light"/>
                <a:hlinkClick r:id="rId3"/>
              </a:rPr>
              <a:t>https://spark.apache.org/docs/latest/api/scala/index.html#org.apache.spark.sql.SparkSession</a:t>
            </a:r>
            <a:r>
              <a:rPr lang="en" sz="1200">
                <a:solidFill>
                  <a:srgbClr val="000000"/>
                </a:solidFill>
                <a:latin typeface="Muli Light"/>
                <a:ea typeface="Muli Light"/>
                <a:cs typeface="Muli Light"/>
                <a:sym typeface="Muli Light"/>
              </a:rPr>
              <a:t> </a:t>
            </a:r>
            <a:endParaRPr sz="1200">
              <a:solidFill>
                <a:srgbClr val="000000"/>
              </a:solidFill>
              <a:latin typeface="Muli Light"/>
              <a:ea typeface="Muli Light"/>
              <a:cs typeface="Muli Light"/>
              <a:sym typeface="Muli Light"/>
            </a:endParaRPr>
          </a:p>
        </p:txBody>
      </p:sp>
      <p:sp>
        <p:nvSpPr>
          <p:cNvPr id="704" name="Google Shape;704;p105"/>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SQLContext</a:t>
            </a:r>
            <a:endParaRPr sz="2000">
              <a:latin typeface="Muli ExtraLight"/>
              <a:ea typeface="Muli ExtraLight"/>
              <a:cs typeface="Muli ExtraLight"/>
              <a:sym typeface="Muli ExtraLight"/>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sp>
        <p:nvSpPr>
          <p:cNvPr id="709" name="Google Shape;709;p106"/>
          <p:cNvSpPr txBox="1"/>
          <p:nvPr>
            <p:ph idx="1" type="body"/>
          </p:nvPr>
        </p:nvSpPr>
        <p:spPr>
          <a:xfrm>
            <a:off x="495875" y="1162600"/>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A distributed collection of rows organized into named columns</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You know the names of the columns and data types</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Unlike RDDs, DataFrame’s keep track of their schema and support various relational operations that lead to more optimized execution</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Like Pandas and R</a:t>
            </a:r>
            <a:endParaRPr sz="1200">
              <a:solidFill>
                <a:srgbClr val="000000"/>
              </a:solidFill>
              <a:latin typeface="Muli Light"/>
              <a:ea typeface="Muli Light"/>
              <a:cs typeface="Muli Light"/>
              <a:sym typeface="Muli Light"/>
            </a:endParaRPr>
          </a:p>
        </p:txBody>
      </p:sp>
      <p:sp>
        <p:nvSpPr>
          <p:cNvPr id="710" name="Google Shape;710;p106"/>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DataFrame</a:t>
            </a:r>
            <a:r>
              <a:rPr lang="en" sz="2000">
                <a:latin typeface="Muli ExtraLight"/>
                <a:ea typeface="Muli ExtraLight"/>
                <a:cs typeface="Muli ExtraLight"/>
                <a:sym typeface="Muli ExtraLight"/>
              </a:rPr>
              <a:t> API</a:t>
            </a:r>
            <a:endParaRPr sz="2000">
              <a:latin typeface="Muli ExtraLight"/>
              <a:ea typeface="Muli ExtraLight"/>
              <a:cs typeface="Muli ExtraLight"/>
              <a:sym typeface="Muli ExtraLight"/>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107"/>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DataFrame API (Cont.)</a:t>
            </a:r>
            <a:endParaRPr sz="2000">
              <a:latin typeface="Muli ExtraLight"/>
              <a:ea typeface="Muli ExtraLight"/>
              <a:cs typeface="Muli ExtraLight"/>
              <a:sym typeface="Muli ExtraLight"/>
            </a:endParaRPr>
          </a:p>
        </p:txBody>
      </p:sp>
      <p:pic>
        <p:nvPicPr>
          <p:cNvPr id="716" name="Google Shape;716;p107"/>
          <p:cNvPicPr preferRelativeResize="0"/>
          <p:nvPr/>
        </p:nvPicPr>
        <p:blipFill>
          <a:blip r:embed="rId3">
            <a:alphaModFix/>
          </a:blip>
          <a:stretch>
            <a:fillRect/>
          </a:stretch>
        </p:blipFill>
        <p:spPr>
          <a:xfrm>
            <a:off x="1429600" y="765625"/>
            <a:ext cx="6010275" cy="3362325"/>
          </a:xfrm>
          <a:prstGeom prst="rect">
            <a:avLst/>
          </a:prstGeom>
          <a:noFill/>
          <a:ln>
            <a:noFill/>
          </a:ln>
        </p:spPr>
      </p:pic>
      <p:sp>
        <p:nvSpPr>
          <p:cNvPr id="717" name="Google Shape;717;p107"/>
          <p:cNvSpPr txBox="1"/>
          <p:nvPr/>
        </p:nvSpPr>
        <p:spPr>
          <a:xfrm>
            <a:off x="1429600" y="4292025"/>
            <a:ext cx="5019600" cy="30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latin typeface="Muli Light"/>
                <a:ea typeface="Muli Light"/>
                <a:cs typeface="Muli Light"/>
                <a:sym typeface="Muli Light"/>
              </a:rPr>
              <a:t>ogirardot blog, DataFrames API</a:t>
            </a:r>
            <a:endParaRPr sz="600">
              <a:latin typeface="Muli Light"/>
              <a:ea typeface="Muli Light"/>
              <a:cs typeface="Muli Light"/>
              <a:sym typeface="Muli Light"/>
            </a:endParaRPr>
          </a:p>
          <a:p>
            <a:pPr indent="0" lvl="0" marL="0" rtl="0" algn="l">
              <a:spcBef>
                <a:spcPts val="0"/>
              </a:spcBef>
              <a:spcAft>
                <a:spcPts val="0"/>
              </a:spcAft>
              <a:buNone/>
            </a:pPr>
            <a:r>
              <a:rPr lang="en" sz="600" u="sng">
                <a:solidFill>
                  <a:schemeClr val="hlink"/>
                </a:solidFill>
                <a:latin typeface="Muli Light"/>
                <a:ea typeface="Muli Light"/>
                <a:cs typeface="Muli Light"/>
                <a:sym typeface="Muli Light"/>
                <a:hlinkClick r:id="rId4"/>
              </a:rPr>
              <a:t>https://ogirardot.wordpress.com/2015/05/29/rdds-are-the-new-bytecode-of-apache-spark/</a:t>
            </a:r>
            <a:r>
              <a:rPr lang="en" sz="600">
                <a:latin typeface="Muli Light"/>
                <a:ea typeface="Muli Light"/>
                <a:cs typeface="Muli Light"/>
                <a:sym typeface="Muli Light"/>
              </a:rPr>
              <a:t> </a:t>
            </a:r>
            <a:endParaRPr sz="600">
              <a:latin typeface="Muli Light"/>
              <a:ea typeface="Muli Light"/>
              <a:cs typeface="Muli Light"/>
              <a:sym typeface="Muli Light"/>
            </a:endParaRPr>
          </a:p>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108"/>
          <p:cNvSpPr txBox="1"/>
          <p:nvPr>
            <p:ph idx="1" type="body"/>
          </p:nvPr>
        </p:nvSpPr>
        <p:spPr>
          <a:xfrm>
            <a:off x="495875" y="1162600"/>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Based off user feedback, the developers created a more fluid set of APIs</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Reading Data</a:t>
            </a:r>
            <a:endParaRPr sz="1200">
              <a:solidFill>
                <a:srgbClr val="000000"/>
              </a:solidFill>
              <a:latin typeface="Muli Light"/>
              <a:ea typeface="Muli Light"/>
              <a:cs typeface="Muli Light"/>
              <a:sym typeface="Muli Light"/>
            </a:endParaRPr>
          </a:p>
          <a:p>
            <a:pPr indent="-304800" lvl="2" marL="1371600" rtl="0" algn="l">
              <a:lnSpc>
                <a:spcPct val="150000"/>
              </a:lnSpc>
              <a:spcBef>
                <a:spcPts val="0"/>
              </a:spcBef>
              <a:spcAft>
                <a:spcPts val="0"/>
              </a:spcAft>
              <a:buClr>
                <a:srgbClr val="000000"/>
              </a:buClr>
              <a:buSzPts val="1200"/>
              <a:buFont typeface="Muli Light"/>
              <a:buChar char="■"/>
            </a:pPr>
            <a:r>
              <a:rPr lang="en" sz="1200">
                <a:solidFill>
                  <a:schemeClr val="dk1"/>
                </a:solidFill>
                <a:latin typeface="Muli Light"/>
                <a:ea typeface="Muli Light"/>
                <a:cs typeface="Muli Light"/>
                <a:sym typeface="Muli Light"/>
              </a:rPr>
              <a:t>SQLContext.read</a:t>
            </a:r>
            <a:endParaRPr sz="1200">
              <a:solidFill>
                <a:schemeClr val="dk1"/>
              </a:solidFill>
              <a:latin typeface="Muli Light"/>
              <a:ea typeface="Muli Light"/>
              <a:cs typeface="Muli Light"/>
              <a:sym typeface="Muli Light"/>
            </a:endParaRPr>
          </a:p>
          <a:p>
            <a:pPr indent="-304800" lvl="1" marL="914400" rtl="0" algn="l">
              <a:lnSpc>
                <a:spcPct val="150000"/>
              </a:lnSpc>
              <a:spcBef>
                <a:spcPts val="0"/>
              </a:spcBef>
              <a:spcAft>
                <a:spcPts val="0"/>
              </a:spcAft>
              <a:buClr>
                <a:schemeClr val="dk1"/>
              </a:buClr>
              <a:buSzPts val="1200"/>
              <a:buFont typeface="Muli Light"/>
              <a:buChar char="○"/>
            </a:pPr>
            <a:r>
              <a:rPr lang="en" sz="1200">
                <a:solidFill>
                  <a:schemeClr val="dk1"/>
                </a:solidFill>
                <a:latin typeface="Muli Light"/>
                <a:ea typeface="Muli Light"/>
                <a:cs typeface="Muli Light"/>
                <a:sym typeface="Muli Light"/>
              </a:rPr>
              <a:t>Writing Data</a:t>
            </a:r>
            <a:endParaRPr sz="1200">
              <a:solidFill>
                <a:schemeClr val="dk1"/>
              </a:solidFill>
              <a:latin typeface="Muli Light"/>
              <a:ea typeface="Muli Light"/>
              <a:cs typeface="Muli Light"/>
              <a:sym typeface="Muli Light"/>
            </a:endParaRPr>
          </a:p>
          <a:p>
            <a:pPr indent="-304800" lvl="2" marL="1371600" rtl="0" algn="l">
              <a:lnSpc>
                <a:spcPct val="150000"/>
              </a:lnSpc>
              <a:spcBef>
                <a:spcPts val="0"/>
              </a:spcBef>
              <a:spcAft>
                <a:spcPts val="0"/>
              </a:spcAft>
              <a:buClr>
                <a:schemeClr val="dk1"/>
              </a:buClr>
              <a:buSzPts val="1200"/>
              <a:buFont typeface="Muli Light"/>
              <a:buChar char="■"/>
            </a:pPr>
            <a:r>
              <a:rPr lang="en" sz="1200">
                <a:solidFill>
                  <a:schemeClr val="dk1"/>
                </a:solidFill>
                <a:latin typeface="Muli Light"/>
                <a:ea typeface="Muli Light"/>
                <a:cs typeface="Muli Light"/>
                <a:sym typeface="Muli Light"/>
              </a:rPr>
              <a:t>DataFrame.write</a:t>
            </a:r>
            <a:endParaRPr sz="1200">
              <a:solidFill>
                <a:srgbClr val="000000"/>
              </a:solidFill>
              <a:latin typeface="Muli Light"/>
              <a:ea typeface="Muli Light"/>
              <a:cs typeface="Muli Light"/>
              <a:sym typeface="Muli Light"/>
            </a:endParaRPr>
          </a:p>
        </p:txBody>
      </p:sp>
      <p:sp>
        <p:nvSpPr>
          <p:cNvPr id="723" name="Google Shape;723;p108"/>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DataFrame Reader and Writer</a:t>
            </a:r>
            <a:endParaRPr sz="2000">
              <a:latin typeface="Muli ExtraLight"/>
              <a:ea typeface="Muli ExtraLight"/>
              <a:cs typeface="Muli ExtraLight"/>
              <a:sym typeface="Muli Extra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8"/>
          <p:cNvSpPr txBox="1"/>
          <p:nvPr>
            <p:ph idx="1" type="body"/>
          </p:nvPr>
        </p:nvSpPr>
        <p:spPr>
          <a:xfrm>
            <a:off x="495875" y="852600"/>
            <a:ext cx="8538000" cy="4290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500"/>
              </a:spcBef>
              <a:spcAft>
                <a:spcPts val="0"/>
              </a:spcAft>
              <a:buClr>
                <a:srgbClr val="000000"/>
              </a:buClr>
              <a:buSzPts val="1400"/>
              <a:buFont typeface="Muli Light"/>
              <a:buChar char="●"/>
            </a:pPr>
            <a:r>
              <a:rPr lang="en" sz="1200">
                <a:solidFill>
                  <a:srgbClr val="000000"/>
                </a:solidFill>
                <a:latin typeface="Muli Light"/>
                <a:ea typeface="Muli Light"/>
                <a:cs typeface="Muli Light"/>
                <a:sym typeface="Muli Light"/>
              </a:rPr>
              <a:t>Over the last few years - the rate of data creation, especially in digital form has exploded</a:t>
            </a:r>
            <a:endParaRPr sz="1200">
              <a:solidFill>
                <a:srgbClr val="000000"/>
              </a:solidFill>
              <a:latin typeface="Muli Light"/>
              <a:ea typeface="Muli Light"/>
              <a:cs typeface="Muli Light"/>
              <a:sym typeface="Muli Light"/>
            </a:endParaRPr>
          </a:p>
          <a:p>
            <a:pPr indent="-317500" lvl="0" marL="457200" marR="0" rtl="0" algn="l">
              <a:lnSpc>
                <a:spcPct val="150000"/>
              </a:lnSpc>
              <a:spcBef>
                <a:spcPts val="0"/>
              </a:spcBef>
              <a:spcAft>
                <a:spcPts val="0"/>
              </a:spcAft>
              <a:buClr>
                <a:srgbClr val="000000"/>
              </a:buClr>
              <a:buSzPts val="1400"/>
              <a:buFont typeface="Muli Light"/>
              <a:buChar char="●"/>
            </a:pPr>
            <a:r>
              <a:rPr lang="en" sz="1200">
                <a:solidFill>
                  <a:srgbClr val="000000"/>
                </a:solidFill>
                <a:latin typeface="Muli Light"/>
                <a:ea typeface="Muli Light"/>
                <a:cs typeface="Muli Light"/>
                <a:sym typeface="Muli Light"/>
              </a:rPr>
              <a:t>Data is now created in a digital first fashion</a:t>
            </a:r>
            <a:endParaRPr sz="1200">
              <a:solidFill>
                <a:srgbClr val="000000"/>
              </a:solidFill>
              <a:latin typeface="Muli Light"/>
              <a:ea typeface="Muli Light"/>
              <a:cs typeface="Muli Light"/>
              <a:sym typeface="Muli Light"/>
            </a:endParaRPr>
          </a:p>
          <a:p>
            <a:pPr indent="-317500" lvl="0" marL="457200" marR="0" rtl="0" algn="l">
              <a:lnSpc>
                <a:spcPct val="150000"/>
              </a:lnSpc>
              <a:spcBef>
                <a:spcPts val="0"/>
              </a:spcBef>
              <a:spcAft>
                <a:spcPts val="0"/>
              </a:spcAft>
              <a:buClr>
                <a:srgbClr val="000000"/>
              </a:buClr>
              <a:buSzPts val="1400"/>
              <a:buFont typeface="Muli Light"/>
              <a:buChar char="●"/>
            </a:pPr>
            <a:r>
              <a:rPr lang="en" sz="1200">
                <a:solidFill>
                  <a:srgbClr val="000000"/>
                </a:solidFill>
                <a:latin typeface="Muli Light"/>
                <a:ea typeface="Muli Light"/>
                <a:cs typeface="Muli Light"/>
                <a:sym typeface="Muli Light"/>
              </a:rPr>
              <a:t>Manual processes of yester years have been automated and data is captured digitally</a:t>
            </a:r>
            <a:endParaRPr sz="1200">
              <a:solidFill>
                <a:srgbClr val="000000"/>
              </a:solidFill>
              <a:latin typeface="Muli Light"/>
              <a:ea typeface="Muli Light"/>
              <a:cs typeface="Muli Light"/>
              <a:sym typeface="Muli Light"/>
            </a:endParaRPr>
          </a:p>
          <a:p>
            <a:pPr indent="-317500" lvl="0" marL="457200" marR="0" rtl="0" algn="l">
              <a:lnSpc>
                <a:spcPct val="150000"/>
              </a:lnSpc>
              <a:spcBef>
                <a:spcPts val="0"/>
              </a:spcBef>
              <a:spcAft>
                <a:spcPts val="0"/>
              </a:spcAft>
              <a:buClr>
                <a:srgbClr val="000000"/>
              </a:buClr>
              <a:buSzPts val="1400"/>
              <a:buFont typeface="Muli Light"/>
              <a:buChar char="●"/>
            </a:pPr>
            <a:r>
              <a:rPr lang="en" sz="1200">
                <a:solidFill>
                  <a:srgbClr val="000000"/>
                </a:solidFill>
                <a:latin typeface="Muli Light"/>
                <a:ea typeface="Muli Light"/>
                <a:cs typeface="Muli Light"/>
                <a:sym typeface="Muli Light"/>
              </a:rPr>
              <a:t>Social Media and Online participation has added to our digital footprint</a:t>
            </a:r>
            <a:endParaRPr sz="1200">
              <a:solidFill>
                <a:srgbClr val="000000"/>
              </a:solidFill>
              <a:latin typeface="Muli Light"/>
              <a:ea typeface="Muli Light"/>
              <a:cs typeface="Muli Light"/>
              <a:sym typeface="Muli Light"/>
            </a:endParaRPr>
          </a:p>
          <a:p>
            <a:pPr indent="-317500" lvl="0" marL="457200" marR="0" rtl="0" algn="l">
              <a:lnSpc>
                <a:spcPct val="150000"/>
              </a:lnSpc>
              <a:spcBef>
                <a:spcPts val="0"/>
              </a:spcBef>
              <a:spcAft>
                <a:spcPts val="0"/>
              </a:spcAft>
              <a:buClr>
                <a:srgbClr val="000000"/>
              </a:buClr>
              <a:buSzPts val="1400"/>
              <a:buFont typeface="Muli Light"/>
              <a:buChar char="●"/>
            </a:pPr>
            <a:r>
              <a:rPr lang="en" sz="1200">
                <a:solidFill>
                  <a:srgbClr val="000000"/>
                </a:solidFill>
                <a:latin typeface="Muli Light"/>
                <a:ea typeface="Muli Light"/>
                <a:cs typeface="Muli Light"/>
                <a:sym typeface="Muli Light"/>
              </a:rPr>
              <a:t>Transactional, Operational and behavioral data is all around us</a:t>
            </a:r>
            <a:endParaRPr sz="1400">
              <a:solidFill>
                <a:srgbClr val="000000"/>
              </a:solidFill>
              <a:latin typeface="Muli Light"/>
              <a:ea typeface="Muli Light"/>
              <a:cs typeface="Muli Light"/>
              <a:sym typeface="Muli Light"/>
            </a:endParaRPr>
          </a:p>
        </p:txBody>
      </p:sp>
      <p:sp>
        <p:nvSpPr>
          <p:cNvPr id="213" name="Google Shape;213;p28"/>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The Age of </a:t>
            </a:r>
            <a:r>
              <a:rPr lang="en" sz="2000">
                <a:latin typeface="Muli ExtraLight"/>
                <a:ea typeface="Muli ExtraLight"/>
                <a:cs typeface="Muli ExtraLight"/>
                <a:sym typeface="Muli ExtraLight"/>
              </a:rPr>
              <a:t>Data</a:t>
            </a:r>
            <a:endParaRPr sz="2000">
              <a:latin typeface="Muli ExtraLight"/>
              <a:ea typeface="Muli ExtraLight"/>
              <a:cs typeface="Muli ExtraLight"/>
              <a:sym typeface="Muli ExtraLight"/>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109"/>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DataFrame Reader </a:t>
            </a:r>
            <a:r>
              <a:rPr lang="en" sz="2000">
                <a:solidFill>
                  <a:schemeClr val="dk1"/>
                </a:solidFill>
                <a:latin typeface="Muli ExtraLight"/>
                <a:ea typeface="Muli ExtraLight"/>
                <a:cs typeface="Muli ExtraLight"/>
                <a:sym typeface="Muli ExtraLight"/>
              </a:rPr>
              <a:t>(Defining DataFrames)</a:t>
            </a:r>
            <a:endParaRPr sz="2000">
              <a:latin typeface="Muli ExtraLight"/>
              <a:ea typeface="Muli ExtraLight"/>
              <a:cs typeface="Muli ExtraLight"/>
              <a:sym typeface="Muli ExtraLight"/>
            </a:endParaRPr>
          </a:p>
        </p:txBody>
      </p:sp>
      <p:sp>
        <p:nvSpPr>
          <p:cNvPr id="729" name="Google Shape;729;p109"/>
          <p:cNvSpPr txBox="1"/>
          <p:nvPr>
            <p:ph idx="1" type="body"/>
          </p:nvPr>
        </p:nvSpPr>
        <p:spPr>
          <a:xfrm>
            <a:off x="192825" y="1294750"/>
            <a:ext cx="4208100" cy="7185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a:solidFill>
                  <a:schemeClr val="dk1"/>
                </a:solidFill>
              </a:rPr>
              <a:t>Scala</a:t>
            </a:r>
            <a:endParaRPr b="1">
              <a:solidFill>
                <a:schemeClr val="dk1"/>
              </a:solidFill>
            </a:endParaRPr>
          </a:p>
          <a:p>
            <a:pPr indent="0" lvl="0" marL="0" rtl="0" algn="l">
              <a:spcBef>
                <a:spcPts val="0"/>
              </a:spcBef>
              <a:spcAft>
                <a:spcPts val="0"/>
              </a:spcAft>
              <a:buClr>
                <a:schemeClr val="dk1"/>
              </a:buClr>
              <a:buSzPts val="1100"/>
              <a:buFont typeface="Arial"/>
              <a:buNone/>
            </a:pPr>
            <a:r>
              <a:rPr b="1" lang="en" sz="1400">
                <a:solidFill>
                  <a:srgbClr val="107902"/>
                </a:solidFill>
              </a:rPr>
              <a:t>val</a:t>
            </a:r>
            <a:r>
              <a:rPr lang="en" sz="1400">
                <a:solidFill>
                  <a:srgbClr val="262626"/>
                </a:solidFill>
              </a:rPr>
              <a:t> df </a:t>
            </a:r>
            <a:r>
              <a:rPr b="1" lang="en" sz="1400">
                <a:solidFill>
                  <a:srgbClr val="107902"/>
                </a:solidFill>
              </a:rPr>
              <a:t>=</a:t>
            </a:r>
            <a:r>
              <a:rPr lang="en" sz="1400">
                <a:solidFill>
                  <a:srgbClr val="262626"/>
                </a:solidFill>
              </a:rPr>
              <a:t> sqlContext.read...</a:t>
            </a:r>
            <a:endParaRPr sz="1400">
              <a:solidFill>
                <a:srgbClr val="262626"/>
              </a:solidFill>
            </a:endParaRPr>
          </a:p>
          <a:p>
            <a:pPr indent="0" lvl="0" marL="0" rtl="0" algn="l">
              <a:lnSpc>
                <a:spcPct val="150000"/>
              </a:lnSpc>
              <a:spcBef>
                <a:spcPts val="0"/>
              </a:spcBef>
              <a:spcAft>
                <a:spcPts val="1600"/>
              </a:spcAft>
              <a:buNone/>
            </a:pPr>
            <a:r>
              <a:t/>
            </a:r>
            <a:endParaRPr sz="1200">
              <a:solidFill>
                <a:srgbClr val="000000"/>
              </a:solidFill>
              <a:latin typeface="Muli Light"/>
              <a:ea typeface="Muli Light"/>
              <a:cs typeface="Muli Light"/>
              <a:sym typeface="Muli Light"/>
            </a:endParaRPr>
          </a:p>
        </p:txBody>
      </p:sp>
      <p:sp>
        <p:nvSpPr>
          <p:cNvPr id="730" name="Google Shape;730;p109"/>
          <p:cNvSpPr txBox="1"/>
          <p:nvPr>
            <p:ph idx="1" type="body"/>
          </p:nvPr>
        </p:nvSpPr>
        <p:spPr>
          <a:xfrm>
            <a:off x="192825" y="2789800"/>
            <a:ext cx="4208100" cy="7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Java</a:t>
            </a:r>
            <a:endParaRPr b="1">
              <a:solidFill>
                <a:schemeClr val="dk1"/>
              </a:solidFill>
            </a:endParaRPr>
          </a:p>
          <a:p>
            <a:pPr indent="0" lvl="0" marL="0" rtl="0" algn="l">
              <a:spcBef>
                <a:spcPts val="0"/>
              </a:spcBef>
              <a:spcAft>
                <a:spcPts val="0"/>
              </a:spcAft>
              <a:buClr>
                <a:schemeClr val="dk1"/>
              </a:buClr>
              <a:buSzPts val="1100"/>
              <a:buFont typeface="Arial"/>
              <a:buNone/>
            </a:pPr>
            <a:r>
              <a:rPr lang="en" sz="1400">
                <a:solidFill>
                  <a:srgbClr val="FF9900"/>
                </a:solidFill>
              </a:rPr>
              <a:t>import</a:t>
            </a:r>
            <a:r>
              <a:rPr lang="en" sz="1400">
                <a:solidFill>
                  <a:srgbClr val="262626"/>
                </a:solidFill>
              </a:rPr>
              <a:t> org.apache.spark.sql.DataFrame;</a:t>
            </a:r>
            <a:endParaRPr sz="1400">
              <a:solidFill>
                <a:srgbClr val="262626"/>
              </a:solidFill>
            </a:endParaRPr>
          </a:p>
          <a:p>
            <a:pPr indent="0" lvl="0" marL="0" rtl="0" algn="l">
              <a:spcBef>
                <a:spcPts val="0"/>
              </a:spcBef>
              <a:spcAft>
                <a:spcPts val="0"/>
              </a:spcAft>
              <a:buClr>
                <a:schemeClr val="dk1"/>
              </a:buClr>
              <a:buSzPts val="1100"/>
              <a:buFont typeface="Arial"/>
              <a:buNone/>
            </a:pPr>
            <a:r>
              <a:rPr lang="en" sz="1400">
                <a:solidFill>
                  <a:srgbClr val="262626"/>
                </a:solidFill>
              </a:rPr>
              <a:t>DataFrame df = sqlContext.read()...;</a:t>
            </a:r>
            <a:endParaRPr sz="1400">
              <a:solidFill>
                <a:srgbClr val="262626"/>
              </a:solidFill>
            </a:endParaRPr>
          </a:p>
          <a:p>
            <a:pPr indent="0" lvl="0" marL="0" rtl="0" algn="l">
              <a:lnSpc>
                <a:spcPct val="150000"/>
              </a:lnSpc>
              <a:spcBef>
                <a:spcPts val="0"/>
              </a:spcBef>
              <a:spcAft>
                <a:spcPts val="1600"/>
              </a:spcAft>
              <a:buNone/>
            </a:pPr>
            <a:r>
              <a:t/>
            </a:r>
            <a:endParaRPr sz="1200">
              <a:solidFill>
                <a:srgbClr val="000000"/>
              </a:solidFill>
              <a:latin typeface="Muli Light"/>
              <a:ea typeface="Muli Light"/>
              <a:cs typeface="Muli Light"/>
              <a:sym typeface="Muli Light"/>
            </a:endParaRPr>
          </a:p>
        </p:txBody>
      </p:sp>
      <p:sp>
        <p:nvSpPr>
          <p:cNvPr id="731" name="Google Shape;731;p109"/>
          <p:cNvSpPr txBox="1"/>
          <p:nvPr>
            <p:ph idx="1" type="body"/>
          </p:nvPr>
        </p:nvSpPr>
        <p:spPr>
          <a:xfrm>
            <a:off x="4400925" y="1294750"/>
            <a:ext cx="4208100" cy="7185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a:solidFill>
                  <a:schemeClr val="dk1"/>
                </a:solidFill>
              </a:rPr>
              <a:t>Python</a:t>
            </a:r>
            <a:endParaRPr b="1">
              <a:solidFill>
                <a:schemeClr val="dk1"/>
              </a:solidFill>
            </a:endParaRPr>
          </a:p>
          <a:p>
            <a:pPr indent="0" lvl="0" marL="0" rtl="0" algn="l">
              <a:spcBef>
                <a:spcPts val="0"/>
              </a:spcBef>
              <a:spcAft>
                <a:spcPts val="0"/>
              </a:spcAft>
              <a:buClr>
                <a:schemeClr val="dk1"/>
              </a:buClr>
              <a:buSzPts val="1100"/>
              <a:buFont typeface="Arial"/>
              <a:buNone/>
            </a:pPr>
            <a:r>
              <a:rPr lang="en" sz="1400">
                <a:solidFill>
                  <a:srgbClr val="262626"/>
                </a:solidFill>
              </a:rPr>
              <a:t>df = sqlContext.read…</a:t>
            </a:r>
            <a:endParaRPr sz="1400">
              <a:solidFill>
                <a:srgbClr val="262626"/>
              </a:solidFill>
            </a:endParaRPr>
          </a:p>
          <a:p>
            <a:pPr indent="0" lvl="0" marL="0" rtl="0" algn="l">
              <a:lnSpc>
                <a:spcPct val="150000"/>
              </a:lnSpc>
              <a:spcBef>
                <a:spcPts val="0"/>
              </a:spcBef>
              <a:spcAft>
                <a:spcPts val="1600"/>
              </a:spcAft>
              <a:buNone/>
            </a:pPr>
            <a:r>
              <a:t/>
            </a:r>
            <a:endParaRPr sz="1200">
              <a:solidFill>
                <a:srgbClr val="000000"/>
              </a:solidFill>
              <a:latin typeface="Muli Light"/>
              <a:ea typeface="Muli Light"/>
              <a:cs typeface="Muli Light"/>
              <a:sym typeface="Muli Light"/>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110"/>
          <p:cNvSpPr txBox="1"/>
          <p:nvPr>
            <p:ph idx="1" type="body"/>
          </p:nvPr>
        </p:nvSpPr>
        <p:spPr>
          <a:xfrm>
            <a:off x="495875" y="1162600"/>
            <a:ext cx="8520600" cy="3416400"/>
          </a:xfrm>
          <a:prstGeom prst="rect">
            <a:avLst/>
          </a:prstGeom>
          <a:noFill/>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rgbClr val="000000"/>
                </a:solidFill>
                <a:latin typeface="Muli"/>
                <a:ea typeface="Muli"/>
                <a:cs typeface="Muli"/>
                <a:sym typeface="Muli"/>
              </a:rPr>
              <a:t>Predefined Formats</a:t>
            </a:r>
            <a:endParaRPr b="1" sz="1200">
              <a:solidFill>
                <a:srgbClr val="000000"/>
              </a:solidFill>
              <a:latin typeface="Muli"/>
              <a:ea typeface="Muli"/>
              <a:cs typeface="Muli"/>
              <a:sym typeface="Muli"/>
            </a:endParaRPr>
          </a:p>
          <a:p>
            <a:pPr indent="0" lvl="0" marL="0" rtl="0" algn="l">
              <a:lnSpc>
                <a:spcPct val="130000"/>
              </a:lnSpc>
              <a:spcBef>
                <a:spcPts val="1600"/>
              </a:spcBef>
              <a:spcAft>
                <a:spcPts val="0"/>
              </a:spcAft>
              <a:buNone/>
            </a:pPr>
            <a:r>
              <a:rPr b="1" lang="en" sz="1100">
                <a:solidFill>
                  <a:srgbClr val="107902"/>
                </a:solidFill>
              </a:rPr>
              <a:t>val</a:t>
            </a:r>
            <a:r>
              <a:rPr lang="en" sz="1100">
                <a:solidFill>
                  <a:srgbClr val="262626"/>
                </a:solidFill>
              </a:rPr>
              <a:t> df </a:t>
            </a:r>
            <a:r>
              <a:rPr b="1" lang="en" sz="1100">
                <a:solidFill>
                  <a:srgbClr val="107902"/>
                </a:solidFill>
              </a:rPr>
              <a:t>=</a:t>
            </a:r>
            <a:r>
              <a:rPr lang="en" sz="1100">
                <a:solidFill>
                  <a:srgbClr val="262626"/>
                </a:solidFill>
              </a:rPr>
              <a:t> sqlContext.read.table(</a:t>
            </a:r>
            <a:r>
              <a:rPr lang="en" sz="1100">
                <a:solidFill>
                  <a:srgbClr val="77933C"/>
                </a:solidFill>
              </a:rPr>
              <a:t>“table_name”</a:t>
            </a:r>
            <a:r>
              <a:rPr lang="en" sz="1100">
                <a:solidFill>
                  <a:srgbClr val="262626"/>
                </a:solidFill>
              </a:rPr>
              <a:t>)</a:t>
            </a:r>
            <a:endParaRPr sz="1100">
              <a:solidFill>
                <a:srgbClr val="262626"/>
              </a:solidFill>
            </a:endParaRPr>
          </a:p>
          <a:p>
            <a:pPr indent="0" lvl="0" marL="0" rtl="0" algn="l">
              <a:lnSpc>
                <a:spcPct val="130000"/>
              </a:lnSpc>
              <a:spcBef>
                <a:spcPts val="0"/>
              </a:spcBef>
              <a:spcAft>
                <a:spcPts val="0"/>
              </a:spcAft>
              <a:buNone/>
            </a:pPr>
            <a:r>
              <a:t/>
            </a:r>
            <a:endParaRPr sz="1100">
              <a:solidFill>
                <a:srgbClr val="262626"/>
              </a:solidFill>
            </a:endParaRPr>
          </a:p>
          <a:p>
            <a:pPr indent="0" lvl="0" marL="0" rtl="0" algn="l">
              <a:lnSpc>
                <a:spcPct val="130000"/>
              </a:lnSpc>
              <a:spcBef>
                <a:spcPts val="0"/>
              </a:spcBef>
              <a:spcAft>
                <a:spcPts val="0"/>
              </a:spcAft>
              <a:buNone/>
            </a:pPr>
            <a:r>
              <a:rPr b="1" lang="en" sz="1100">
                <a:solidFill>
                  <a:srgbClr val="107902"/>
                </a:solidFill>
              </a:rPr>
              <a:t>val</a:t>
            </a:r>
            <a:r>
              <a:rPr lang="en" sz="1100">
                <a:solidFill>
                  <a:srgbClr val="262626"/>
                </a:solidFill>
              </a:rPr>
              <a:t> df </a:t>
            </a:r>
            <a:r>
              <a:rPr b="1" lang="en" sz="1100">
                <a:solidFill>
                  <a:srgbClr val="107902"/>
                </a:solidFill>
              </a:rPr>
              <a:t>=</a:t>
            </a:r>
            <a:r>
              <a:rPr lang="en" sz="1100">
                <a:solidFill>
                  <a:srgbClr val="262626"/>
                </a:solidFill>
              </a:rPr>
              <a:t> sqlContext.read.json(</a:t>
            </a:r>
            <a:r>
              <a:rPr lang="en" sz="1100">
                <a:solidFill>
                  <a:srgbClr val="77933C"/>
                </a:solidFill>
              </a:rPr>
              <a:t>“/path/to/file.json”</a:t>
            </a:r>
            <a:r>
              <a:rPr lang="en" sz="1100">
                <a:solidFill>
                  <a:srgbClr val="262626"/>
                </a:solidFill>
              </a:rPr>
              <a:t>)</a:t>
            </a:r>
            <a:endParaRPr sz="1100">
              <a:solidFill>
                <a:srgbClr val="262626"/>
              </a:solidFill>
            </a:endParaRPr>
          </a:p>
          <a:p>
            <a:pPr indent="0" lvl="0" marL="0" rtl="0" algn="l">
              <a:lnSpc>
                <a:spcPct val="130000"/>
              </a:lnSpc>
              <a:spcBef>
                <a:spcPts val="0"/>
              </a:spcBef>
              <a:spcAft>
                <a:spcPts val="0"/>
              </a:spcAft>
              <a:buNone/>
            </a:pPr>
            <a:r>
              <a:t/>
            </a:r>
            <a:endParaRPr sz="1100">
              <a:solidFill>
                <a:srgbClr val="262626"/>
              </a:solidFill>
            </a:endParaRPr>
          </a:p>
          <a:p>
            <a:pPr indent="0" lvl="0" marL="0" rtl="0" algn="l">
              <a:lnSpc>
                <a:spcPct val="130000"/>
              </a:lnSpc>
              <a:spcBef>
                <a:spcPts val="0"/>
              </a:spcBef>
              <a:spcAft>
                <a:spcPts val="0"/>
              </a:spcAft>
              <a:buNone/>
            </a:pPr>
            <a:r>
              <a:rPr b="1" lang="en" sz="1100">
                <a:solidFill>
                  <a:srgbClr val="107902"/>
                </a:solidFill>
              </a:rPr>
              <a:t>val</a:t>
            </a:r>
            <a:r>
              <a:rPr lang="en" sz="1100">
                <a:solidFill>
                  <a:srgbClr val="262626"/>
                </a:solidFill>
              </a:rPr>
              <a:t> df </a:t>
            </a:r>
            <a:r>
              <a:rPr b="1" lang="en" sz="1100">
                <a:solidFill>
                  <a:srgbClr val="107902"/>
                </a:solidFill>
              </a:rPr>
              <a:t>=</a:t>
            </a:r>
            <a:r>
              <a:rPr lang="en" sz="1100">
                <a:solidFill>
                  <a:srgbClr val="262626"/>
                </a:solidFill>
              </a:rPr>
              <a:t> sqlContext.read.parquet(</a:t>
            </a:r>
            <a:r>
              <a:rPr lang="en" sz="1100">
                <a:solidFill>
                  <a:srgbClr val="77933C"/>
                </a:solidFill>
              </a:rPr>
              <a:t>“/path/to/file.parquet”</a:t>
            </a:r>
            <a:r>
              <a:rPr lang="en" sz="1100">
                <a:solidFill>
                  <a:srgbClr val="262626"/>
                </a:solidFill>
              </a:rPr>
              <a:t>)</a:t>
            </a:r>
            <a:endParaRPr sz="1100">
              <a:solidFill>
                <a:srgbClr val="262626"/>
              </a:solidFill>
            </a:endParaRPr>
          </a:p>
          <a:p>
            <a:pPr indent="0" lvl="0" marL="0" rtl="0" algn="l">
              <a:lnSpc>
                <a:spcPct val="130000"/>
              </a:lnSpc>
              <a:spcBef>
                <a:spcPts val="0"/>
              </a:spcBef>
              <a:spcAft>
                <a:spcPts val="0"/>
              </a:spcAft>
              <a:buNone/>
            </a:pPr>
            <a:r>
              <a:t/>
            </a:r>
            <a:endParaRPr sz="1100">
              <a:solidFill>
                <a:srgbClr val="262626"/>
              </a:solidFill>
            </a:endParaRPr>
          </a:p>
          <a:p>
            <a:pPr indent="0" lvl="0" marL="0" rtl="0" algn="l">
              <a:lnSpc>
                <a:spcPct val="130000"/>
              </a:lnSpc>
              <a:spcBef>
                <a:spcPts val="0"/>
              </a:spcBef>
              <a:spcAft>
                <a:spcPts val="0"/>
              </a:spcAft>
              <a:buNone/>
            </a:pPr>
            <a:r>
              <a:rPr b="1" lang="en" sz="1100">
                <a:solidFill>
                  <a:srgbClr val="107902"/>
                </a:solidFill>
              </a:rPr>
              <a:t>val</a:t>
            </a:r>
            <a:r>
              <a:rPr lang="en" sz="1100">
                <a:solidFill>
                  <a:srgbClr val="262626"/>
                </a:solidFill>
              </a:rPr>
              <a:t> df </a:t>
            </a:r>
            <a:r>
              <a:rPr b="1" lang="en" sz="1100">
                <a:solidFill>
                  <a:srgbClr val="107902"/>
                </a:solidFill>
              </a:rPr>
              <a:t>=</a:t>
            </a:r>
            <a:r>
              <a:rPr lang="en" sz="1100">
                <a:solidFill>
                  <a:srgbClr val="262626"/>
                </a:solidFill>
              </a:rPr>
              <a:t> sqlContext.read.text(</a:t>
            </a:r>
            <a:r>
              <a:rPr lang="en" sz="1100">
                <a:solidFill>
                  <a:srgbClr val="77933C"/>
                </a:solidFill>
              </a:rPr>
              <a:t>“/path/to/file.txt”</a:t>
            </a:r>
            <a:r>
              <a:rPr lang="en" sz="1100">
                <a:solidFill>
                  <a:srgbClr val="262626"/>
                </a:solidFill>
              </a:rPr>
              <a:t>)</a:t>
            </a:r>
            <a:endParaRPr sz="1100">
              <a:solidFill>
                <a:srgbClr val="262626"/>
              </a:solidFill>
            </a:endParaRPr>
          </a:p>
          <a:p>
            <a:pPr indent="0" lvl="0" marL="0" rtl="0" algn="l">
              <a:lnSpc>
                <a:spcPct val="130000"/>
              </a:lnSpc>
              <a:spcBef>
                <a:spcPts val="0"/>
              </a:spcBef>
              <a:spcAft>
                <a:spcPts val="0"/>
              </a:spcAft>
              <a:buNone/>
            </a:pPr>
            <a:r>
              <a:t/>
            </a:r>
            <a:endParaRPr sz="1200">
              <a:solidFill>
                <a:srgbClr val="262626"/>
              </a:solidFill>
            </a:endParaRPr>
          </a:p>
          <a:p>
            <a:pPr indent="0" lvl="0" marL="0" rtl="0" algn="l">
              <a:lnSpc>
                <a:spcPct val="150000"/>
              </a:lnSpc>
              <a:spcBef>
                <a:spcPts val="0"/>
              </a:spcBef>
              <a:spcAft>
                <a:spcPts val="0"/>
              </a:spcAft>
              <a:buNone/>
            </a:pPr>
            <a:r>
              <a:rPr b="1" lang="en" sz="1200">
                <a:solidFill>
                  <a:schemeClr val="dk1"/>
                </a:solidFill>
                <a:latin typeface="Muli"/>
                <a:ea typeface="Muli"/>
                <a:cs typeface="Muli"/>
                <a:sym typeface="Muli"/>
              </a:rPr>
              <a:t>Dynamic Formats</a:t>
            </a:r>
            <a:endParaRPr b="1" sz="1200">
              <a:solidFill>
                <a:srgbClr val="262626"/>
              </a:solidFill>
            </a:endParaRPr>
          </a:p>
          <a:p>
            <a:pPr indent="0" lvl="0" marL="0" rtl="0" algn="l">
              <a:lnSpc>
                <a:spcPct val="130000"/>
              </a:lnSpc>
              <a:spcBef>
                <a:spcPts val="1600"/>
              </a:spcBef>
              <a:spcAft>
                <a:spcPts val="0"/>
              </a:spcAft>
              <a:buNone/>
            </a:pPr>
            <a:r>
              <a:rPr b="1" lang="en" sz="1100">
                <a:solidFill>
                  <a:srgbClr val="107902"/>
                </a:solidFill>
              </a:rPr>
              <a:t>val</a:t>
            </a:r>
            <a:r>
              <a:rPr lang="en" sz="1100">
                <a:solidFill>
                  <a:srgbClr val="262626"/>
                </a:solidFill>
              </a:rPr>
              <a:t> df </a:t>
            </a:r>
            <a:r>
              <a:rPr b="1" lang="en" sz="1100">
                <a:solidFill>
                  <a:srgbClr val="107902"/>
                </a:solidFill>
              </a:rPr>
              <a:t>=</a:t>
            </a:r>
            <a:r>
              <a:rPr lang="en" sz="1100">
                <a:solidFill>
                  <a:srgbClr val="262626"/>
                </a:solidFill>
              </a:rPr>
              <a:t> sqlContext.read.format(</a:t>
            </a:r>
            <a:r>
              <a:rPr lang="en" sz="1100">
                <a:solidFill>
                  <a:srgbClr val="77933C"/>
                </a:solidFill>
              </a:rPr>
              <a:t>”jdbc”</a:t>
            </a:r>
            <a:r>
              <a:rPr lang="en" sz="1100">
                <a:solidFill>
                  <a:srgbClr val="262626"/>
                </a:solidFill>
              </a:rPr>
              <a:t>).option(</a:t>
            </a:r>
            <a:r>
              <a:rPr b="1" lang="en" sz="1100">
                <a:solidFill>
                  <a:srgbClr val="0E84B5"/>
                </a:solidFill>
                <a:highlight>
                  <a:srgbClr val="F5F5F5"/>
                </a:highlight>
              </a:rPr>
              <a:t>Map</a:t>
            </a:r>
            <a:r>
              <a:rPr lang="en" sz="1100">
                <a:solidFill>
                  <a:srgbClr val="666666"/>
                </a:solidFill>
                <a:highlight>
                  <a:srgbClr val="F5F5F5"/>
                </a:highlight>
              </a:rPr>
              <a:t>(</a:t>
            </a:r>
            <a:r>
              <a:rPr lang="en" sz="1100">
                <a:solidFill>
                  <a:srgbClr val="4070A0"/>
                </a:solidFill>
                <a:highlight>
                  <a:srgbClr val="F5F5F5"/>
                </a:highlight>
              </a:rPr>
              <a:t>"url"</a:t>
            </a:r>
            <a:r>
              <a:rPr lang="en" sz="1100">
                <a:solidFill>
                  <a:srgbClr val="333333"/>
                </a:solidFill>
                <a:highlight>
                  <a:srgbClr val="F5F5F5"/>
                </a:highlight>
              </a:rPr>
              <a:t> </a:t>
            </a:r>
            <a:r>
              <a:rPr lang="en" sz="1100">
                <a:solidFill>
                  <a:srgbClr val="666666"/>
                </a:solidFill>
                <a:highlight>
                  <a:srgbClr val="F5F5F5"/>
                </a:highlight>
              </a:rPr>
              <a:t>-&gt;</a:t>
            </a:r>
            <a:r>
              <a:rPr lang="en" sz="1100">
                <a:solidFill>
                  <a:srgbClr val="333333"/>
                </a:solidFill>
                <a:highlight>
                  <a:srgbClr val="F5F5F5"/>
                </a:highlight>
              </a:rPr>
              <a:t> </a:t>
            </a:r>
            <a:r>
              <a:rPr lang="en" sz="1100">
                <a:solidFill>
                  <a:srgbClr val="4070A0"/>
                </a:solidFill>
                <a:highlight>
                  <a:srgbClr val="F5F5F5"/>
                </a:highlight>
              </a:rPr>
              <a:t>"jdbc:postgresql:dbserver"</a:t>
            </a:r>
            <a:r>
              <a:rPr lang="en" sz="1100">
                <a:solidFill>
                  <a:srgbClr val="666666"/>
                </a:solidFill>
                <a:highlight>
                  <a:srgbClr val="F5F5F5"/>
                </a:highlight>
              </a:rPr>
              <a:t>,</a:t>
            </a:r>
            <a:r>
              <a:rPr lang="en" sz="1100">
                <a:solidFill>
                  <a:srgbClr val="333333"/>
                </a:solidFill>
                <a:highlight>
                  <a:srgbClr val="F5F5F5"/>
                </a:highlight>
              </a:rPr>
              <a:t> </a:t>
            </a:r>
            <a:r>
              <a:rPr lang="en" sz="1100">
                <a:solidFill>
                  <a:srgbClr val="4070A0"/>
                </a:solidFill>
                <a:highlight>
                  <a:srgbClr val="F5F5F5"/>
                </a:highlight>
              </a:rPr>
              <a:t>"dbtable"</a:t>
            </a:r>
            <a:r>
              <a:rPr lang="en" sz="1100">
                <a:solidFill>
                  <a:srgbClr val="333333"/>
                </a:solidFill>
                <a:highlight>
                  <a:srgbClr val="F5F5F5"/>
                </a:highlight>
              </a:rPr>
              <a:t> </a:t>
            </a:r>
            <a:r>
              <a:rPr lang="en" sz="1100">
                <a:solidFill>
                  <a:srgbClr val="666666"/>
                </a:solidFill>
                <a:highlight>
                  <a:srgbClr val="F5F5F5"/>
                </a:highlight>
              </a:rPr>
              <a:t>-&gt;</a:t>
            </a:r>
            <a:r>
              <a:rPr lang="en" sz="1100">
                <a:solidFill>
                  <a:srgbClr val="333333"/>
                </a:solidFill>
                <a:highlight>
                  <a:srgbClr val="F5F5F5"/>
                </a:highlight>
              </a:rPr>
              <a:t> </a:t>
            </a:r>
            <a:r>
              <a:rPr lang="en" sz="1100">
                <a:solidFill>
                  <a:srgbClr val="4070A0"/>
                </a:solidFill>
                <a:highlight>
                  <a:srgbClr val="F5F5F5"/>
                </a:highlight>
              </a:rPr>
              <a:t>"schema.tablename"</a:t>
            </a:r>
            <a:r>
              <a:rPr lang="en" sz="1100">
                <a:solidFill>
                  <a:srgbClr val="666666"/>
                </a:solidFill>
                <a:highlight>
                  <a:srgbClr val="F5F5F5"/>
                </a:highlight>
              </a:rPr>
              <a:t>)</a:t>
            </a:r>
            <a:r>
              <a:rPr lang="en" sz="1100">
                <a:solidFill>
                  <a:srgbClr val="262626"/>
                </a:solidFill>
              </a:rPr>
              <a:t>).load()</a:t>
            </a:r>
            <a:endParaRPr sz="1100">
              <a:solidFill>
                <a:srgbClr val="262626"/>
              </a:solidFill>
            </a:endParaRPr>
          </a:p>
          <a:p>
            <a:pPr indent="0" lvl="0" marL="0" rtl="0" algn="l">
              <a:lnSpc>
                <a:spcPct val="130000"/>
              </a:lnSpc>
              <a:spcBef>
                <a:spcPts val="0"/>
              </a:spcBef>
              <a:spcAft>
                <a:spcPts val="0"/>
              </a:spcAft>
              <a:buNone/>
            </a:pPr>
            <a:r>
              <a:t/>
            </a:r>
            <a:endParaRPr sz="1100">
              <a:solidFill>
                <a:srgbClr val="262626"/>
              </a:solidFill>
            </a:endParaRPr>
          </a:p>
          <a:p>
            <a:pPr indent="0" lvl="0" marL="0" rtl="0" algn="l">
              <a:lnSpc>
                <a:spcPct val="130000"/>
              </a:lnSpc>
              <a:spcBef>
                <a:spcPts val="0"/>
              </a:spcBef>
              <a:spcAft>
                <a:spcPts val="0"/>
              </a:spcAft>
              <a:buNone/>
            </a:pPr>
            <a:r>
              <a:rPr b="1" lang="en" sz="1100">
                <a:solidFill>
                  <a:srgbClr val="107902"/>
                </a:solidFill>
              </a:rPr>
              <a:t>val</a:t>
            </a:r>
            <a:r>
              <a:rPr lang="en" sz="1100">
                <a:solidFill>
                  <a:srgbClr val="262626"/>
                </a:solidFill>
              </a:rPr>
              <a:t> df </a:t>
            </a:r>
            <a:r>
              <a:rPr b="1" lang="en" sz="1100">
                <a:solidFill>
                  <a:srgbClr val="107902"/>
                </a:solidFill>
              </a:rPr>
              <a:t>=</a:t>
            </a:r>
            <a:r>
              <a:rPr lang="en" sz="1100">
                <a:solidFill>
                  <a:srgbClr val="262626"/>
                </a:solidFill>
              </a:rPr>
              <a:t> sqlContext.read.format(</a:t>
            </a:r>
            <a:r>
              <a:rPr lang="en" sz="1100">
                <a:solidFill>
                  <a:srgbClr val="77933C"/>
                </a:solidFill>
              </a:rPr>
              <a:t>”com.databricks.spark.csv”</a:t>
            </a:r>
            <a:r>
              <a:rPr lang="en" sz="1100">
                <a:solidFill>
                  <a:srgbClr val="262626"/>
                </a:solidFill>
              </a:rPr>
              <a:t>).load(</a:t>
            </a:r>
            <a:r>
              <a:rPr lang="en" sz="1100">
                <a:solidFill>
                  <a:srgbClr val="77933C"/>
                </a:solidFill>
              </a:rPr>
              <a:t>“/path/to/file.csv”</a:t>
            </a:r>
            <a:r>
              <a:rPr lang="en" sz="1100">
                <a:solidFill>
                  <a:srgbClr val="262626"/>
                </a:solidFill>
              </a:rPr>
              <a:t>)</a:t>
            </a:r>
            <a:endParaRPr sz="1100">
              <a:solidFill>
                <a:srgbClr val="262626"/>
              </a:solidFill>
            </a:endParaRPr>
          </a:p>
          <a:p>
            <a:pPr indent="0" lvl="0" marL="0" marR="88900" rtl="0" algn="l">
              <a:lnSpc>
                <a:spcPct val="166666"/>
              </a:lnSpc>
              <a:spcBef>
                <a:spcPts val="0"/>
              </a:spcBef>
              <a:spcAft>
                <a:spcPts val="0"/>
              </a:spcAft>
              <a:buNone/>
            </a:pPr>
            <a:r>
              <a:t/>
            </a:r>
            <a:endParaRPr sz="900">
              <a:solidFill>
                <a:srgbClr val="666666"/>
              </a:solidFill>
              <a:highlight>
                <a:srgbClr val="F5F5F5"/>
              </a:highlight>
              <a:latin typeface="Verdana"/>
              <a:ea typeface="Verdana"/>
              <a:cs typeface="Verdana"/>
              <a:sym typeface="Verdana"/>
            </a:endParaRPr>
          </a:p>
          <a:p>
            <a:pPr indent="0" lvl="0" marL="0" rtl="0" algn="l">
              <a:lnSpc>
                <a:spcPct val="150000"/>
              </a:lnSpc>
              <a:spcBef>
                <a:spcPts val="800"/>
              </a:spcBef>
              <a:spcAft>
                <a:spcPts val="1600"/>
              </a:spcAft>
              <a:buNone/>
            </a:pPr>
            <a:r>
              <a:t/>
            </a:r>
            <a:endParaRPr sz="1200">
              <a:solidFill>
                <a:srgbClr val="000000"/>
              </a:solidFill>
              <a:latin typeface="Muli Light"/>
              <a:ea typeface="Muli Light"/>
              <a:cs typeface="Muli Light"/>
              <a:sym typeface="Muli Light"/>
            </a:endParaRPr>
          </a:p>
        </p:txBody>
      </p:sp>
      <p:sp>
        <p:nvSpPr>
          <p:cNvPr id="737" name="Google Shape;737;p110"/>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DataFrame Reader</a:t>
            </a:r>
            <a:endParaRPr sz="2000">
              <a:latin typeface="Muli ExtraLight"/>
              <a:ea typeface="Muli ExtraLight"/>
              <a:cs typeface="Muli ExtraLight"/>
              <a:sym typeface="Muli ExtraLight"/>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111"/>
          <p:cNvSpPr txBox="1"/>
          <p:nvPr>
            <p:ph idx="1" type="body"/>
          </p:nvPr>
        </p:nvSpPr>
        <p:spPr>
          <a:xfrm>
            <a:off x="495875" y="1162600"/>
            <a:ext cx="8520600" cy="7185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One use of Spark SQL is to execute SQL queries written using either a basic SQL syntax or HiveQL</a:t>
            </a:r>
            <a:endParaRPr sz="1200">
              <a:solidFill>
                <a:srgbClr val="000000"/>
              </a:solidFill>
              <a:latin typeface="Muli Light"/>
              <a:ea typeface="Muli Light"/>
              <a:cs typeface="Muli Light"/>
              <a:sym typeface="Muli Light"/>
            </a:endParaRPr>
          </a:p>
        </p:txBody>
      </p:sp>
      <p:sp>
        <p:nvSpPr>
          <p:cNvPr id="743" name="Google Shape;743;p111"/>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DataFrame API (SQL Queries)</a:t>
            </a:r>
            <a:endParaRPr sz="2000">
              <a:latin typeface="Muli ExtraLight"/>
              <a:ea typeface="Muli ExtraLight"/>
              <a:cs typeface="Muli ExtraLight"/>
              <a:sym typeface="Muli ExtraLight"/>
            </a:endParaRPr>
          </a:p>
        </p:txBody>
      </p:sp>
      <p:sp>
        <p:nvSpPr>
          <p:cNvPr id="744" name="Google Shape;744;p111"/>
          <p:cNvSpPr txBox="1"/>
          <p:nvPr>
            <p:ph idx="1" type="body"/>
          </p:nvPr>
        </p:nvSpPr>
        <p:spPr>
          <a:xfrm>
            <a:off x="192825" y="1881100"/>
            <a:ext cx="4208100" cy="7185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a:solidFill>
                  <a:schemeClr val="dk1"/>
                </a:solidFill>
              </a:rPr>
              <a:t>Scala</a:t>
            </a:r>
            <a:endParaRPr b="1">
              <a:solidFill>
                <a:schemeClr val="dk1"/>
              </a:solidFill>
            </a:endParaRPr>
          </a:p>
          <a:p>
            <a:pPr indent="0" lvl="0" marL="0" rtl="0" algn="l">
              <a:spcBef>
                <a:spcPts val="0"/>
              </a:spcBef>
              <a:spcAft>
                <a:spcPts val="0"/>
              </a:spcAft>
              <a:buClr>
                <a:schemeClr val="dk1"/>
              </a:buClr>
              <a:buSzPts val="1100"/>
              <a:buFont typeface="Arial"/>
              <a:buNone/>
            </a:pPr>
            <a:r>
              <a:rPr b="1" lang="en" sz="1400">
                <a:solidFill>
                  <a:srgbClr val="107902"/>
                </a:solidFill>
              </a:rPr>
              <a:t>val</a:t>
            </a:r>
            <a:r>
              <a:rPr lang="en" sz="1400">
                <a:solidFill>
                  <a:srgbClr val="262626"/>
                </a:solidFill>
              </a:rPr>
              <a:t> df </a:t>
            </a:r>
            <a:r>
              <a:rPr b="1" lang="en" sz="1400">
                <a:solidFill>
                  <a:srgbClr val="107902"/>
                </a:solidFill>
              </a:rPr>
              <a:t>=</a:t>
            </a:r>
            <a:r>
              <a:rPr lang="en" sz="1400">
                <a:solidFill>
                  <a:srgbClr val="262626"/>
                </a:solidFill>
              </a:rPr>
              <a:t> sqlContext.sql(</a:t>
            </a:r>
            <a:r>
              <a:rPr lang="en" sz="1400">
                <a:solidFill>
                  <a:srgbClr val="77933C"/>
                </a:solidFill>
              </a:rPr>
              <a:t>”&lt;SQL&gt;”</a:t>
            </a:r>
            <a:r>
              <a:rPr lang="en" sz="1400">
                <a:solidFill>
                  <a:srgbClr val="262626"/>
                </a:solidFill>
              </a:rPr>
              <a:t>)</a:t>
            </a:r>
            <a:endParaRPr sz="1400">
              <a:solidFill>
                <a:srgbClr val="262626"/>
              </a:solidFill>
            </a:endParaRPr>
          </a:p>
          <a:p>
            <a:pPr indent="0" lvl="0" marL="0" rtl="0" algn="l">
              <a:lnSpc>
                <a:spcPct val="150000"/>
              </a:lnSpc>
              <a:spcBef>
                <a:spcPts val="0"/>
              </a:spcBef>
              <a:spcAft>
                <a:spcPts val="1600"/>
              </a:spcAft>
              <a:buNone/>
            </a:pPr>
            <a:r>
              <a:t/>
            </a:r>
            <a:endParaRPr sz="1200">
              <a:solidFill>
                <a:srgbClr val="000000"/>
              </a:solidFill>
              <a:latin typeface="Muli Light"/>
              <a:ea typeface="Muli Light"/>
              <a:cs typeface="Muli Light"/>
              <a:sym typeface="Muli Light"/>
            </a:endParaRPr>
          </a:p>
        </p:txBody>
      </p:sp>
      <p:sp>
        <p:nvSpPr>
          <p:cNvPr id="745" name="Google Shape;745;p111"/>
          <p:cNvSpPr txBox="1"/>
          <p:nvPr>
            <p:ph idx="1" type="body"/>
          </p:nvPr>
        </p:nvSpPr>
        <p:spPr>
          <a:xfrm>
            <a:off x="192825" y="3036700"/>
            <a:ext cx="4208100" cy="7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Java</a:t>
            </a:r>
            <a:endParaRPr b="1">
              <a:solidFill>
                <a:schemeClr val="dk1"/>
              </a:solidFill>
            </a:endParaRPr>
          </a:p>
          <a:p>
            <a:pPr indent="0" lvl="0" marL="0" rtl="0" algn="l">
              <a:spcBef>
                <a:spcPts val="0"/>
              </a:spcBef>
              <a:spcAft>
                <a:spcPts val="0"/>
              </a:spcAft>
              <a:buClr>
                <a:schemeClr val="dk1"/>
              </a:buClr>
              <a:buSzPts val="1100"/>
              <a:buFont typeface="Arial"/>
              <a:buNone/>
            </a:pPr>
            <a:r>
              <a:rPr lang="en" sz="1400">
                <a:solidFill>
                  <a:srgbClr val="262626"/>
                </a:solidFill>
              </a:rPr>
              <a:t>DataFrame df = sqlContext.</a:t>
            </a:r>
            <a:r>
              <a:rPr lang="en" sz="1400">
                <a:solidFill>
                  <a:srgbClr val="262626"/>
                </a:solidFill>
              </a:rPr>
              <a:t>sql</a:t>
            </a:r>
            <a:r>
              <a:rPr lang="en" sz="1400">
                <a:solidFill>
                  <a:srgbClr val="262626"/>
                </a:solidFill>
              </a:rPr>
              <a:t>(</a:t>
            </a:r>
            <a:r>
              <a:rPr lang="en" sz="1400">
                <a:solidFill>
                  <a:srgbClr val="77933C"/>
                </a:solidFill>
              </a:rPr>
              <a:t>”&lt;SQL&gt;"</a:t>
            </a:r>
            <a:r>
              <a:rPr lang="en" sz="1400">
                <a:solidFill>
                  <a:srgbClr val="262626"/>
                </a:solidFill>
              </a:rPr>
              <a:t>);</a:t>
            </a:r>
            <a:endParaRPr sz="1400">
              <a:solidFill>
                <a:srgbClr val="262626"/>
              </a:solidFill>
            </a:endParaRPr>
          </a:p>
          <a:p>
            <a:pPr indent="0" lvl="0" marL="0" rtl="0" algn="l">
              <a:lnSpc>
                <a:spcPct val="150000"/>
              </a:lnSpc>
              <a:spcBef>
                <a:spcPts val="0"/>
              </a:spcBef>
              <a:spcAft>
                <a:spcPts val="1600"/>
              </a:spcAft>
              <a:buNone/>
            </a:pPr>
            <a:r>
              <a:t/>
            </a:r>
            <a:endParaRPr sz="1200">
              <a:solidFill>
                <a:srgbClr val="000000"/>
              </a:solidFill>
              <a:latin typeface="Muli Light"/>
              <a:ea typeface="Muli Light"/>
              <a:cs typeface="Muli Light"/>
              <a:sym typeface="Muli Light"/>
            </a:endParaRPr>
          </a:p>
        </p:txBody>
      </p:sp>
      <p:sp>
        <p:nvSpPr>
          <p:cNvPr id="746" name="Google Shape;746;p111"/>
          <p:cNvSpPr txBox="1"/>
          <p:nvPr>
            <p:ph idx="1" type="body"/>
          </p:nvPr>
        </p:nvSpPr>
        <p:spPr>
          <a:xfrm>
            <a:off x="4400925" y="1881100"/>
            <a:ext cx="4208100" cy="7185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a:solidFill>
                  <a:schemeClr val="dk1"/>
                </a:solidFill>
              </a:rPr>
              <a:t>Python</a:t>
            </a:r>
            <a:endParaRPr b="1">
              <a:solidFill>
                <a:schemeClr val="dk1"/>
              </a:solidFill>
            </a:endParaRPr>
          </a:p>
          <a:p>
            <a:pPr indent="0" lvl="0" marL="0" rtl="0" algn="l">
              <a:spcBef>
                <a:spcPts val="0"/>
              </a:spcBef>
              <a:spcAft>
                <a:spcPts val="0"/>
              </a:spcAft>
              <a:buClr>
                <a:schemeClr val="dk1"/>
              </a:buClr>
              <a:buSzPts val="1100"/>
              <a:buFont typeface="Arial"/>
              <a:buNone/>
            </a:pPr>
            <a:r>
              <a:rPr lang="en" sz="1400">
                <a:solidFill>
                  <a:srgbClr val="262626"/>
                </a:solidFill>
              </a:rPr>
              <a:t>df = sqlContext.sql(</a:t>
            </a:r>
            <a:r>
              <a:rPr lang="en" sz="1400">
                <a:solidFill>
                  <a:srgbClr val="77933C"/>
                </a:solidFill>
              </a:rPr>
              <a:t>”&lt;SQL&gt;”</a:t>
            </a:r>
            <a:r>
              <a:rPr lang="en" sz="1400">
                <a:solidFill>
                  <a:srgbClr val="262626"/>
                </a:solidFill>
              </a:rPr>
              <a:t>)</a:t>
            </a:r>
            <a:endParaRPr sz="1400">
              <a:solidFill>
                <a:srgbClr val="262626"/>
              </a:solidFill>
            </a:endParaRPr>
          </a:p>
          <a:p>
            <a:pPr indent="0" lvl="0" marL="0" rtl="0" algn="l">
              <a:lnSpc>
                <a:spcPct val="150000"/>
              </a:lnSpc>
              <a:spcBef>
                <a:spcPts val="0"/>
              </a:spcBef>
              <a:spcAft>
                <a:spcPts val="1600"/>
              </a:spcAft>
              <a:buNone/>
            </a:pPr>
            <a:r>
              <a:t/>
            </a:r>
            <a:endParaRPr sz="1200">
              <a:solidFill>
                <a:srgbClr val="000000"/>
              </a:solidFill>
              <a:latin typeface="Muli Light"/>
              <a:ea typeface="Muli Light"/>
              <a:cs typeface="Muli Light"/>
              <a:sym typeface="Muli Ligh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112"/>
          <p:cNvSpPr txBox="1"/>
          <p:nvPr>
            <p:ph idx="1" type="body"/>
          </p:nvPr>
        </p:nvSpPr>
        <p:spPr>
          <a:xfrm>
            <a:off x="495875" y="1162600"/>
            <a:ext cx="8520600" cy="3416400"/>
          </a:xfrm>
          <a:prstGeom prst="rect">
            <a:avLst/>
          </a:prstGeom>
          <a:noFill/>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t/>
            </a:r>
            <a:endParaRPr b="1" sz="1100">
              <a:solidFill>
                <a:srgbClr val="107902"/>
              </a:solidFill>
            </a:endParaRPr>
          </a:p>
          <a:p>
            <a:pPr indent="0" lvl="0" marL="0" rtl="0" algn="l">
              <a:lnSpc>
                <a:spcPct val="130000"/>
              </a:lnSpc>
              <a:spcBef>
                <a:spcPts val="0"/>
              </a:spcBef>
              <a:spcAft>
                <a:spcPts val="0"/>
              </a:spcAft>
              <a:buNone/>
            </a:pPr>
            <a:r>
              <a:rPr b="1" lang="en" sz="1100">
                <a:solidFill>
                  <a:srgbClr val="107902"/>
                </a:solidFill>
              </a:rPr>
              <a:t>val</a:t>
            </a:r>
            <a:r>
              <a:rPr lang="en" sz="1100">
                <a:solidFill>
                  <a:srgbClr val="262626"/>
                </a:solidFill>
              </a:rPr>
              <a:t> df </a:t>
            </a:r>
            <a:r>
              <a:rPr b="1" lang="en" sz="1100">
                <a:solidFill>
                  <a:srgbClr val="107902"/>
                </a:solidFill>
              </a:rPr>
              <a:t>=</a:t>
            </a:r>
            <a:r>
              <a:rPr lang="en" sz="1100">
                <a:solidFill>
                  <a:srgbClr val="262626"/>
                </a:solidFill>
              </a:rPr>
              <a:t> sqlContext.read.json(</a:t>
            </a:r>
            <a:r>
              <a:rPr lang="en" sz="1100">
                <a:solidFill>
                  <a:srgbClr val="77933C"/>
                </a:solidFill>
              </a:rPr>
              <a:t>“/path/to/file.json”</a:t>
            </a:r>
            <a:r>
              <a:rPr lang="en" sz="1100">
                <a:solidFill>
                  <a:srgbClr val="262626"/>
                </a:solidFill>
              </a:rPr>
              <a:t>)</a:t>
            </a:r>
            <a:endParaRPr sz="1100">
              <a:solidFill>
                <a:srgbClr val="262626"/>
              </a:solidFill>
            </a:endParaRPr>
          </a:p>
          <a:p>
            <a:pPr indent="0" lvl="0" marL="0" rtl="0" algn="l">
              <a:lnSpc>
                <a:spcPct val="130000"/>
              </a:lnSpc>
              <a:spcBef>
                <a:spcPts val="0"/>
              </a:spcBef>
              <a:spcAft>
                <a:spcPts val="0"/>
              </a:spcAft>
              <a:buNone/>
            </a:pPr>
            <a:r>
              <a:t/>
            </a:r>
            <a:endParaRPr sz="1100">
              <a:solidFill>
                <a:srgbClr val="262626"/>
              </a:solidFill>
            </a:endParaRPr>
          </a:p>
          <a:p>
            <a:pPr indent="0" lvl="0" marL="0" rtl="0" algn="l">
              <a:lnSpc>
                <a:spcPct val="130000"/>
              </a:lnSpc>
              <a:spcBef>
                <a:spcPts val="0"/>
              </a:spcBef>
              <a:spcAft>
                <a:spcPts val="0"/>
              </a:spcAft>
              <a:buNone/>
            </a:pPr>
            <a:r>
              <a:rPr b="1" lang="en" sz="1100">
                <a:solidFill>
                  <a:srgbClr val="262626"/>
                </a:solidFill>
              </a:rPr>
              <a:t>df.registerTempTable(</a:t>
            </a:r>
            <a:r>
              <a:rPr b="1" lang="en" sz="1100">
                <a:solidFill>
                  <a:srgbClr val="77933C"/>
                </a:solidFill>
              </a:rPr>
              <a:t>“temp_json_table”</a:t>
            </a:r>
            <a:r>
              <a:rPr b="1" lang="en" sz="1100">
                <a:solidFill>
                  <a:srgbClr val="262626"/>
                </a:solidFill>
              </a:rPr>
              <a:t>)</a:t>
            </a:r>
            <a:endParaRPr b="1" sz="1100">
              <a:solidFill>
                <a:srgbClr val="262626"/>
              </a:solidFill>
            </a:endParaRPr>
          </a:p>
          <a:p>
            <a:pPr indent="0" lvl="0" marL="0" rtl="0" algn="l">
              <a:lnSpc>
                <a:spcPct val="130000"/>
              </a:lnSpc>
              <a:spcBef>
                <a:spcPts val="0"/>
              </a:spcBef>
              <a:spcAft>
                <a:spcPts val="0"/>
              </a:spcAft>
              <a:buNone/>
            </a:pPr>
            <a:r>
              <a:t/>
            </a:r>
            <a:endParaRPr sz="1100">
              <a:solidFill>
                <a:srgbClr val="262626"/>
              </a:solidFill>
            </a:endParaRPr>
          </a:p>
          <a:p>
            <a:pPr indent="0" lvl="0" marL="0" rtl="0" algn="l">
              <a:lnSpc>
                <a:spcPct val="130000"/>
              </a:lnSpc>
              <a:spcBef>
                <a:spcPts val="0"/>
              </a:spcBef>
              <a:spcAft>
                <a:spcPts val="0"/>
              </a:spcAft>
              <a:buNone/>
            </a:pPr>
            <a:r>
              <a:rPr b="1" lang="en" sz="1100">
                <a:solidFill>
                  <a:srgbClr val="107902"/>
                </a:solidFill>
              </a:rPr>
              <a:t>val</a:t>
            </a:r>
            <a:r>
              <a:rPr lang="en" sz="1100">
                <a:solidFill>
                  <a:srgbClr val="262626"/>
                </a:solidFill>
              </a:rPr>
              <a:t> newDf </a:t>
            </a:r>
            <a:r>
              <a:rPr b="1" lang="en" sz="1100">
                <a:solidFill>
                  <a:srgbClr val="107902"/>
                </a:solidFill>
              </a:rPr>
              <a:t>=</a:t>
            </a:r>
            <a:r>
              <a:rPr lang="en" sz="1100">
                <a:solidFill>
                  <a:srgbClr val="262626"/>
                </a:solidFill>
              </a:rPr>
              <a:t> sqlContext.sql(</a:t>
            </a:r>
            <a:r>
              <a:rPr lang="en" sz="1100">
                <a:solidFill>
                  <a:srgbClr val="77933C"/>
                </a:solidFill>
              </a:rPr>
              <a:t>“SELECT * FROM temp_json_table”</a:t>
            </a:r>
            <a:r>
              <a:rPr lang="en" sz="1100">
                <a:solidFill>
                  <a:srgbClr val="262626"/>
                </a:solidFill>
              </a:rPr>
              <a:t>)</a:t>
            </a:r>
            <a:endParaRPr sz="1200">
              <a:solidFill>
                <a:srgbClr val="000000"/>
              </a:solidFill>
              <a:latin typeface="Muli Light"/>
              <a:ea typeface="Muli Light"/>
              <a:cs typeface="Muli Light"/>
              <a:sym typeface="Muli Light"/>
            </a:endParaRPr>
          </a:p>
        </p:txBody>
      </p:sp>
      <p:sp>
        <p:nvSpPr>
          <p:cNvPr id="752" name="Google Shape;752;p112"/>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Muli ExtraLight"/>
                <a:ea typeface="Muli ExtraLight"/>
                <a:cs typeface="Muli ExtraLight"/>
                <a:sym typeface="Muli ExtraLight"/>
              </a:rPr>
              <a:t>Registering DataFrames as Views</a:t>
            </a:r>
            <a:endParaRPr sz="2000">
              <a:latin typeface="Muli ExtraLight"/>
              <a:ea typeface="Muli ExtraLight"/>
              <a:cs typeface="Muli ExtraLight"/>
              <a:sym typeface="Muli ExtraLight"/>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113"/>
          <p:cNvSpPr txBox="1"/>
          <p:nvPr>
            <p:ph idx="1" type="body"/>
          </p:nvPr>
        </p:nvSpPr>
        <p:spPr>
          <a:xfrm>
            <a:off x="495875" y="1162600"/>
            <a:ext cx="8520600" cy="37650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Print Schema</a:t>
            </a:r>
            <a:endParaRPr sz="1200">
              <a:solidFill>
                <a:srgbClr val="000000"/>
              </a:solidFill>
              <a:latin typeface="Muli Light"/>
              <a:ea typeface="Muli Light"/>
              <a:cs typeface="Muli Light"/>
              <a:sym typeface="Muli Light"/>
            </a:endParaRPr>
          </a:p>
          <a:p>
            <a:pPr indent="-304800" lvl="1" marL="914400" rtl="0" algn="l">
              <a:lnSpc>
                <a:spcPct val="100000"/>
              </a:lnSpc>
              <a:spcBef>
                <a:spcPts val="0"/>
              </a:spcBef>
              <a:spcAft>
                <a:spcPts val="0"/>
              </a:spcAft>
              <a:buClr>
                <a:srgbClr val="000000"/>
              </a:buClr>
              <a:buSzPts val="1200"/>
              <a:buFont typeface="Muli Light"/>
              <a:buChar char="○"/>
            </a:pPr>
            <a:r>
              <a:rPr lang="en" sz="1000">
                <a:solidFill>
                  <a:srgbClr val="262626"/>
                </a:solidFill>
              </a:rPr>
              <a:t>df.printSchema()</a:t>
            </a:r>
            <a:endParaRPr sz="1100">
              <a:solidFill>
                <a:srgbClr val="262626"/>
              </a:solidFill>
            </a:endParaRPr>
          </a:p>
          <a:p>
            <a:pPr indent="-304800" lvl="0" marL="457200" rtl="0" algn="l">
              <a:lnSpc>
                <a:spcPct val="115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Filter Data</a:t>
            </a:r>
            <a:endParaRPr sz="1200">
              <a:solidFill>
                <a:srgbClr val="000000"/>
              </a:solidFill>
              <a:latin typeface="Muli Light"/>
              <a:ea typeface="Muli Light"/>
              <a:cs typeface="Muli Light"/>
              <a:sym typeface="Muli Light"/>
            </a:endParaRPr>
          </a:p>
          <a:p>
            <a:pPr indent="-304800" lvl="1" marL="914400" rtl="0" algn="l">
              <a:lnSpc>
                <a:spcPct val="115000"/>
              </a:lnSpc>
              <a:spcBef>
                <a:spcPts val="0"/>
              </a:spcBef>
              <a:spcAft>
                <a:spcPts val="0"/>
              </a:spcAft>
              <a:buClr>
                <a:srgbClr val="000000"/>
              </a:buClr>
              <a:buSzPts val="1200"/>
              <a:buFont typeface="Muli Light"/>
              <a:buChar char="○"/>
            </a:pPr>
            <a:r>
              <a:rPr b="1" lang="en" sz="1000">
                <a:solidFill>
                  <a:srgbClr val="107902"/>
                </a:solidFill>
              </a:rPr>
              <a:t>val</a:t>
            </a:r>
            <a:r>
              <a:rPr lang="en" sz="1000">
                <a:solidFill>
                  <a:srgbClr val="262626"/>
                </a:solidFill>
              </a:rPr>
              <a:t> newDf </a:t>
            </a:r>
            <a:r>
              <a:rPr b="1" lang="en" sz="1000">
                <a:solidFill>
                  <a:srgbClr val="107902"/>
                </a:solidFill>
              </a:rPr>
              <a:t>=</a:t>
            </a:r>
            <a:r>
              <a:rPr lang="en" sz="1000">
                <a:solidFill>
                  <a:srgbClr val="262626"/>
                </a:solidFill>
              </a:rPr>
              <a:t> df.where(</a:t>
            </a:r>
            <a:r>
              <a:rPr lang="en" sz="1000">
                <a:solidFill>
                  <a:srgbClr val="77933C"/>
                </a:solidFill>
              </a:rPr>
              <a:t>“col1 = ‘some_value”</a:t>
            </a:r>
            <a:r>
              <a:rPr lang="en" sz="1000">
                <a:solidFill>
                  <a:srgbClr val="262626"/>
                </a:solidFill>
              </a:rPr>
              <a:t>)</a:t>
            </a:r>
            <a:endParaRPr sz="1000">
              <a:solidFill>
                <a:srgbClr val="262626"/>
              </a:solidFill>
            </a:endParaRPr>
          </a:p>
          <a:p>
            <a:pPr indent="-304800" lvl="1" marL="914400" rtl="0" algn="l">
              <a:lnSpc>
                <a:spcPct val="115000"/>
              </a:lnSpc>
              <a:spcBef>
                <a:spcPts val="0"/>
              </a:spcBef>
              <a:spcAft>
                <a:spcPts val="0"/>
              </a:spcAft>
              <a:buClr>
                <a:srgbClr val="000000"/>
              </a:buClr>
              <a:buSzPts val="1200"/>
              <a:buFont typeface="Muli Light"/>
              <a:buChar char="○"/>
            </a:pPr>
            <a:r>
              <a:rPr b="1" lang="en" sz="1000">
                <a:solidFill>
                  <a:srgbClr val="107902"/>
                </a:solidFill>
              </a:rPr>
              <a:t>val</a:t>
            </a:r>
            <a:r>
              <a:rPr lang="en" sz="1000">
                <a:solidFill>
                  <a:srgbClr val="262626"/>
                </a:solidFill>
              </a:rPr>
              <a:t> newDf </a:t>
            </a:r>
            <a:r>
              <a:rPr b="1" lang="en" sz="1000">
                <a:solidFill>
                  <a:srgbClr val="107902"/>
                </a:solidFill>
              </a:rPr>
              <a:t>=</a:t>
            </a:r>
            <a:r>
              <a:rPr lang="en" sz="1000">
                <a:solidFill>
                  <a:srgbClr val="262626"/>
                </a:solidFill>
              </a:rPr>
              <a:t> df.filter(</a:t>
            </a:r>
            <a:r>
              <a:rPr lang="en" sz="1000">
                <a:solidFill>
                  <a:srgbClr val="77933C"/>
                </a:solidFill>
              </a:rPr>
              <a:t>“col1 = ‘some_value AND col2 = ‘another_value’”</a:t>
            </a:r>
            <a:r>
              <a:rPr lang="en" sz="1000">
                <a:solidFill>
                  <a:srgbClr val="262626"/>
                </a:solidFill>
              </a:rPr>
              <a:t>)</a:t>
            </a:r>
            <a:endParaRPr sz="1100">
              <a:solidFill>
                <a:srgbClr val="262626"/>
              </a:solidFill>
            </a:endParaRPr>
          </a:p>
          <a:p>
            <a:pPr indent="-304800" lvl="0" marL="457200" rtl="0" algn="l">
              <a:lnSpc>
                <a:spcPct val="115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Select Specific Columns</a:t>
            </a:r>
            <a:endParaRPr sz="1200">
              <a:solidFill>
                <a:srgbClr val="000000"/>
              </a:solidFill>
              <a:latin typeface="Muli Light"/>
              <a:ea typeface="Muli Light"/>
              <a:cs typeface="Muli Light"/>
              <a:sym typeface="Muli Light"/>
            </a:endParaRPr>
          </a:p>
          <a:p>
            <a:pPr indent="-304800" lvl="1" marL="914400" rtl="0" algn="l">
              <a:lnSpc>
                <a:spcPct val="115000"/>
              </a:lnSpc>
              <a:spcBef>
                <a:spcPts val="0"/>
              </a:spcBef>
              <a:spcAft>
                <a:spcPts val="0"/>
              </a:spcAft>
              <a:buClr>
                <a:srgbClr val="000000"/>
              </a:buClr>
              <a:buSzPts val="1200"/>
              <a:buFont typeface="Muli Light"/>
              <a:buChar char="○"/>
            </a:pPr>
            <a:r>
              <a:rPr b="1" lang="en" sz="1000">
                <a:solidFill>
                  <a:srgbClr val="107902"/>
                </a:solidFill>
              </a:rPr>
              <a:t>val</a:t>
            </a:r>
            <a:r>
              <a:rPr lang="en" sz="1000">
                <a:solidFill>
                  <a:srgbClr val="262626"/>
                </a:solidFill>
              </a:rPr>
              <a:t> newDf </a:t>
            </a:r>
            <a:r>
              <a:rPr b="1" lang="en" sz="1000">
                <a:solidFill>
                  <a:srgbClr val="107902"/>
                </a:solidFill>
              </a:rPr>
              <a:t>=</a:t>
            </a:r>
            <a:r>
              <a:rPr lang="en" sz="1000">
                <a:solidFill>
                  <a:srgbClr val="262626"/>
                </a:solidFill>
              </a:rPr>
              <a:t> df.select(</a:t>
            </a:r>
            <a:r>
              <a:rPr lang="en" sz="1000">
                <a:solidFill>
                  <a:srgbClr val="77933C"/>
                </a:solidFill>
              </a:rPr>
              <a:t>“col1”</a:t>
            </a:r>
            <a:r>
              <a:rPr lang="en" sz="1000">
                <a:solidFill>
                  <a:srgbClr val="262626"/>
                </a:solidFill>
              </a:rPr>
              <a:t>, </a:t>
            </a:r>
            <a:r>
              <a:rPr lang="en" sz="1000">
                <a:solidFill>
                  <a:srgbClr val="77933C"/>
                </a:solidFill>
              </a:rPr>
              <a:t>“col2”</a:t>
            </a:r>
            <a:r>
              <a:rPr lang="en" sz="1000">
                <a:solidFill>
                  <a:srgbClr val="262626"/>
                </a:solidFill>
              </a:rPr>
              <a:t>)</a:t>
            </a:r>
            <a:endParaRPr sz="1000">
              <a:solidFill>
                <a:srgbClr val="262626"/>
              </a:solidFill>
            </a:endParaRPr>
          </a:p>
          <a:p>
            <a:pPr indent="-304800" lvl="0" marL="457200" rtl="0" algn="l">
              <a:lnSpc>
                <a:spcPct val="115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Show</a:t>
            </a:r>
            <a:endParaRPr sz="1200">
              <a:solidFill>
                <a:srgbClr val="000000"/>
              </a:solidFill>
              <a:latin typeface="Muli Light"/>
              <a:ea typeface="Muli Light"/>
              <a:cs typeface="Muli Light"/>
              <a:sym typeface="Muli Light"/>
            </a:endParaRPr>
          </a:p>
          <a:p>
            <a:pPr indent="-304800" lvl="1" marL="914400" rtl="0" algn="l">
              <a:lnSpc>
                <a:spcPct val="115000"/>
              </a:lnSpc>
              <a:spcBef>
                <a:spcPts val="0"/>
              </a:spcBef>
              <a:spcAft>
                <a:spcPts val="0"/>
              </a:spcAft>
              <a:buClr>
                <a:srgbClr val="000000"/>
              </a:buClr>
              <a:buSzPts val="1200"/>
              <a:buFont typeface="Muli Light"/>
              <a:buChar char="○"/>
            </a:pPr>
            <a:r>
              <a:rPr lang="en" sz="1000">
                <a:solidFill>
                  <a:srgbClr val="262626"/>
                </a:solidFill>
              </a:rPr>
              <a:t>df.show()</a:t>
            </a:r>
            <a:endParaRPr sz="1100">
              <a:solidFill>
                <a:srgbClr val="262626"/>
              </a:solidFill>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Count</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b="1" lang="en" sz="1000">
                <a:solidFill>
                  <a:srgbClr val="107902"/>
                </a:solidFill>
              </a:rPr>
              <a:t>val</a:t>
            </a:r>
            <a:r>
              <a:rPr lang="en" sz="1000">
                <a:solidFill>
                  <a:srgbClr val="262626"/>
                </a:solidFill>
              </a:rPr>
              <a:t> count </a:t>
            </a:r>
            <a:r>
              <a:rPr b="1" lang="en" sz="1000">
                <a:solidFill>
                  <a:srgbClr val="107902"/>
                </a:solidFill>
              </a:rPr>
              <a:t>=</a:t>
            </a:r>
            <a:r>
              <a:rPr lang="en" sz="1000">
                <a:solidFill>
                  <a:srgbClr val="262626"/>
                </a:solidFill>
              </a:rPr>
              <a:t> df.count()</a:t>
            </a:r>
            <a:endParaRPr sz="1000">
              <a:solidFill>
                <a:srgbClr val="262626"/>
              </a:solidFill>
            </a:endParaRPr>
          </a:p>
          <a:p>
            <a:pPr indent="-292100" lvl="0" marL="457200" rtl="0" algn="l">
              <a:lnSpc>
                <a:spcPct val="150000"/>
              </a:lnSpc>
              <a:spcBef>
                <a:spcPts val="0"/>
              </a:spcBef>
              <a:spcAft>
                <a:spcPts val="0"/>
              </a:spcAft>
              <a:buClr>
                <a:srgbClr val="262626"/>
              </a:buClr>
              <a:buSzPts val="1000"/>
              <a:buChar char="●"/>
            </a:pPr>
            <a:r>
              <a:rPr lang="en" sz="1200">
                <a:solidFill>
                  <a:schemeClr val="dk1"/>
                </a:solidFill>
                <a:latin typeface="Muli Light"/>
                <a:ea typeface="Muli Light"/>
                <a:cs typeface="Muli Light"/>
                <a:sym typeface="Muli Light"/>
              </a:rPr>
              <a:t>Many More</a:t>
            </a:r>
            <a:endParaRPr sz="1000">
              <a:solidFill>
                <a:srgbClr val="262626"/>
              </a:solidFill>
            </a:endParaRPr>
          </a:p>
        </p:txBody>
      </p:sp>
      <p:sp>
        <p:nvSpPr>
          <p:cNvPr id="758" name="Google Shape;758;p113"/>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DataFrame Operations</a:t>
            </a:r>
            <a:endParaRPr sz="2000">
              <a:latin typeface="Muli ExtraLight"/>
              <a:ea typeface="Muli ExtraLight"/>
              <a:cs typeface="Muli ExtraLight"/>
              <a:sym typeface="Muli ExtraLight"/>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114"/>
          <p:cNvSpPr txBox="1"/>
          <p:nvPr>
            <p:ph idx="1" type="body"/>
          </p:nvPr>
        </p:nvSpPr>
        <p:spPr>
          <a:xfrm>
            <a:off x="495875" y="1162600"/>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Muli Light"/>
              <a:buChar char="●"/>
            </a:pPr>
            <a:r>
              <a:rPr lang="en" sz="1200">
                <a:solidFill>
                  <a:schemeClr val="dk1"/>
                </a:solidFill>
                <a:latin typeface="Muli Light"/>
                <a:ea typeface="Muli Light"/>
                <a:cs typeface="Muli Light"/>
                <a:sym typeface="Muli Light"/>
              </a:rPr>
              <a:t>join(right: DataFrame): DataFrame</a:t>
            </a:r>
            <a:endParaRPr sz="1200">
              <a:solidFill>
                <a:schemeClr val="dk1"/>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chemeClr val="dk1"/>
                </a:solidFill>
                <a:latin typeface="Muli Light"/>
                <a:ea typeface="Muli Light"/>
                <a:cs typeface="Muli Light"/>
                <a:sym typeface="Muli Light"/>
              </a:rPr>
              <a:t>Cartesian join with another DataFrame.</a:t>
            </a:r>
            <a:endParaRPr sz="1200">
              <a:solidFill>
                <a:schemeClr val="dk1"/>
              </a:solidFill>
              <a:latin typeface="Muli Light"/>
              <a:ea typeface="Muli Light"/>
              <a:cs typeface="Muli Light"/>
              <a:sym typeface="Muli Light"/>
            </a:endParaRPr>
          </a:p>
          <a:p>
            <a:pPr indent="-304800" lvl="0" marL="457200" rtl="0" algn="l">
              <a:lnSpc>
                <a:spcPct val="150000"/>
              </a:lnSpc>
              <a:spcBef>
                <a:spcPts val="0"/>
              </a:spcBef>
              <a:spcAft>
                <a:spcPts val="0"/>
              </a:spcAft>
              <a:buClr>
                <a:schemeClr val="dk1"/>
              </a:buClr>
              <a:buSzPts val="1200"/>
              <a:buFont typeface="Muli Light"/>
              <a:buChar char="●"/>
            </a:pPr>
            <a:r>
              <a:rPr lang="en" sz="1200">
                <a:solidFill>
                  <a:schemeClr val="dk1"/>
                </a:solidFill>
                <a:latin typeface="Muli Light"/>
                <a:ea typeface="Muli Light"/>
                <a:cs typeface="Muli Light"/>
                <a:sym typeface="Muli Light"/>
              </a:rPr>
              <a:t>join(right: DataFrame, usingColumn: String): DataFrame</a:t>
            </a:r>
            <a:endParaRPr sz="1200">
              <a:solidFill>
                <a:schemeClr val="dk1"/>
              </a:solidFill>
              <a:latin typeface="Muli Light"/>
              <a:ea typeface="Muli Light"/>
              <a:cs typeface="Muli Light"/>
              <a:sym typeface="Muli Light"/>
            </a:endParaRPr>
          </a:p>
          <a:p>
            <a:pPr indent="-304800" lvl="1" marL="914400" rtl="0" algn="l">
              <a:lnSpc>
                <a:spcPct val="150000"/>
              </a:lnSpc>
              <a:spcBef>
                <a:spcPts val="0"/>
              </a:spcBef>
              <a:spcAft>
                <a:spcPts val="0"/>
              </a:spcAft>
              <a:buClr>
                <a:schemeClr val="dk1"/>
              </a:buClr>
              <a:buSzPts val="1200"/>
              <a:buFont typeface="Muli Light"/>
              <a:buChar char="○"/>
            </a:pPr>
            <a:r>
              <a:rPr lang="en" sz="1200">
                <a:solidFill>
                  <a:schemeClr val="dk1"/>
                </a:solidFill>
                <a:latin typeface="Muli Light"/>
                <a:ea typeface="Muli Light"/>
                <a:cs typeface="Muli Light"/>
                <a:sym typeface="Muli Light"/>
              </a:rPr>
              <a:t>Inner equi-join with another DataFrame using the given column.</a:t>
            </a:r>
            <a:endParaRPr sz="1200">
              <a:solidFill>
                <a:schemeClr val="dk1"/>
              </a:solidFill>
              <a:latin typeface="Muli Light"/>
              <a:ea typeface="Muli Light"/>
              <a:cs typeface="Muli Light"/>
              <a:sym typeface="Muli Light"/>
            </a:endParaRPr>
          </a:p>
          <a:p>
            <a:pPr indent="-304800" lvl="0" marL="457200" rtl="0" algn="l">
              <a:lnSpc>
                <a:spcPct val="150000"/>
              </a:lnSpc>
              <a:spcBef>
                <a:spcPts val="0"/>
              </a:spcBef>
              <a:spcAft>
                <a:spcPts val="0"/>
              </a:spcAft>
              <a:buClr>
                <a:schemeClr val="dk1"/>
              </a:buClr>
              <a:buSzPts val="1200"/>
              <a:buFont typeface="Muli Light"/>
              <a:buChar char="●"/>
            </a:pPr>
            <a:r>
              <a:rPr lang="en" sz="1200">
                <a:solidFill>
                  <a:schemeClr val="dk1"/>
                </a:solidFill>
                <a:latin typeface="Muli Light"/>
                <a:ea typeface="Muli Light"/>
                <a:cs typeface="Muli Light"/>
                <a:sym typeface="Muli Light"/>
              </a:rPr>
              <a:t>join(right: DataFrame, usingColumns: Seq[String]): DataFrame</a:t>
            </a:r>
            <a:endParaRPr sz="1200">
              <a:solidFill>
                <a:schemeClr val="dk1"/>
              </a:solidFill>
              <a:latin typeface="Muli Light"/>
              <a:ea typeface="Muli Light"/>
              <a:cs typeface="Muli Light"/>
              <a:sym typeface="Muli Light"/>
            </a:endParaRPr>
          </a:p>
          <a:p>
            <a:pPr indent="-304800" lvl="1" marL="914400" rtl="0" algn="l">
              <a:lnSpc>
                <a:spcPct val="150000"/>
              </a:lnSpc>
              <a:spcBef>
                <a:spcPts val="0"/>
              </a:spcBef>
              <a:spcAft>
                <a:spcPts val="0"/>
              </a:spcAft>
              <a:buClr>
                <a:schemeClr val="dk1"/>
              </a:buClr>
              <a:buSzPts val="1200"/>
              <a:buFont typeface="Muli Light"/>
              <a:buChar char="○"/>
            </a:pPr>
            <a:r>
              <a:rPr lang="en" sz="1200">
                <a:solidFill>
                  <a:schemeClr val="dk1"/>
                </a:solidFill>
                <a:latin typeface="Muli Light"/>
                <a:ea typeface="Muli Light"/>
                <a:cs typeface="Muli Light"/>
                <a:sym typeface="Muli Light"/>
              </a:rPr>
              <a:t>Inner equi-join with another DataFrame using the given columns.</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join(right: DataFrame, usingColumns: Seq[String], joinType: String): DataFrame</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Equi-join with another DataFrame using the given columns.</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join(right: DataFrame, joinExprs: Column, joinType: String): DataFrame</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Join with another DataFrame, using the given join expression.</a:t>
            </a:r>
            <a:endParaRPr sz="1200">
              <a:solidFill>
                <a:srgbClr val="000000"/>
              </a:solidFill>
              <a:latin typeface="Muli Light"/>
              <a:ea typeface="Muli Light"/>
              <a:cs typeface="Muli Light"/>
              <a:sym typeface="Muli Light"/>
            </a:endParaRPr>
          </a:p>
          <a:p>
            <a:pPr indent="-304800" lvl="0" marL="4572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join(right: DataFrame, joinExprs: Column): DataFrame</a:t>
            </a:r>
            <a:endParaRPr sz="1200">
              <a:solidFill>
                <a:srgbClr val="000000"/>
              </a:solidFill>
              <a:latin typeface="Muli Light"/>
              <a:ea typeface="Muli Light"/>
              <a:cs typeface="Muli Light"/>
              <a:sym typeface="Muli Light"/>
            </a:endParaRPr>
          </a:p>
          <a:p>
            <a:pPr indent="-304800" lvl="1" marL="914400" rtl="0" algn="l">
              <a:lnSpc>
                <a:spcPct val="150000"/>
              </a:lnSpc>
              <a:spcBef>
                <a:spcPts val="0"/>
              </a:spcBef>
              <a:spcAft>
                <a:spcPts val="0"/>
              </a:spcAft>
              <a:buClr>
                <a:srgbClr val="000000"/>
              </a:buClr>
              <a:buSzPts val="1200"/>
              <a:buFont typeface="Muli Light"/>
              <a:buChar char="○"/>
            </a:pPr>
            <a:r>
              <a:rPr lang="en" sz="1200">
                <a:solidFill>
                  <a:srgbClr val="000000"/>
                </a:solidFill>
                <a:latin typeface="Muli Light"/>
                <a:ea typeface="Muli Light"/>
                <a:cs typeface="Muli Light"/>
                <a:sym typeface="Muli Light"/>
              </a:rPr>
              <a:t>Inner join with another DataFrame, using the given join expression.</a:t>
            </a:r>
            <a:endParaRPr sz="1200">
              <a:solidFill>
                <a:srgbClr val="000000"/>
              </a:solidFill>
              <a:latin typeface="Muli Light"/>
              <a:ea typeface="Muli Light"/>
              <a:cs typeface="Muli Light"/>
              <a:sym typeface="Muli Light"/>
            </a:endParaRPr>
          </a:p>
        </p:txBody>
      </p:sp>
      <p:sp>
        <p:nvSpPr>
          <p:cNvPr id="764" name="Google Shape;764;p114"/>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Muli ExtraLight"/>
                <a:ea typeface="Muli ExtraLight"/>
                <a:cs typeface="Muli ExtraLight"/>
                <a:sym typeface="Muli ExtraLight"/>
              </a:rPr>
              <a:t>DataFrame Operations (Joins)</a:t>
            </a:r>
            <a:endParaRPr sz="2000">
              <a:latin typeface="Muli ExtraLight"/>
              <a:ea typeface="Muli ExtraLight"/>
              <a:cs typeface="Muli ExtraLight"/>
              <a:sym typeface="Muli ExtraLigh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Google Shape;769;p115"/>
          <p:cNvSpPr txBox="1"/>
          <p:nvPr>
            <p:ph idx="1" type="body"/>
          </p:nvPr>
        </p:nvSpPr>
        <p:spPr>
          <a:xfrm>
            <a:off x="495875" y="1162600"/>
            <a:ext cx="8520600" cy="3416400"/>
          </a:xfrm>
          <a:prstGeom prst="rect">
            <a:avLst/>
          </a:prstGeom>
          <a:noFill/>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n" sz="1100">
                <a:solidFill>
                  <a:srgbClr val="107902"/>
                </a:solidFill>
              </a:rPr>
              <a:t>val</a:t>
            </a:r>
            <a:r>
              <a:rPr lang="en" sz="1100">
                <a:solidFill>
                  <a:srgbClr val="262626"/>
                </a:solidFill>
              </a:rPr>
              <a:t> df1 </a:t>
            </a:r>
            <a:r>
              <a:rPr b="1" lang="en" sz="1100">
                <a:solidFill>
                  <a:srgbClr val="107902"/>
                </a:solidFill>
              </a:rPr>
              <a:t>=</a:t>
            </a:r>
            <a:r>
              <a:rPr lang="en" sz="1100">
                <a:solidFill>
                  <a:srgbClr val="262626"/>
                </a:solidFill>
              </a:rPr>
              <a:t> sqlContext.read.json(</a:t>
            </a:r>
            <a:r>
              <a:rPr lang="en" sz="1100">
                <a:solidFill>
                  <a:srgbClr val="77933C"/>
                </a:solidFill>
              </a:rPr>
              <a:t>“/path/to/file1.json”</a:t>
            </a:r>
            <a:r>
              <a:rPr lang="en" sz="1100">
                <a:solidFill>
                  <a:srgbClr val="262626"/>
                </a:solidFill>
              </a:rPr>
              <a:t>)</a:t>
            </a:r>
            <a:endParaRPr sz="1100">
              <a:solidFill>
                <a:srgbClr val="262626"/>
              </a:solidFill>
            </a:endParaRPr>
          </a:p>
          <a:p>
            <a:pPr indent="0" lvl="0" marL="0" rtl="0" algn="l">
              <a:lnSpc>
                <a:spcPct val="130000"/>
              </a:lnSpc>
              <a:spcBef>
                <a:spcPts val="0"/>
              </a:spcBef>
              <a:spcAft>
                <a:spcPts val="0"/>
              </a:spcAft>
              <a:buNone/>
            </a:pPr>
            <a:r>
              <a:rPr b="1" lang="en" sz="1100">
                <a:solidFill>
                  <a:srgbClr val="107902"/>
                </a:solidFill>
              </a:rPr>
              <a:t>val</a:t>
            </a:r>
            <a:r>
              <a:rPr lang="en" sz="1100">
                <a:solidFill>
                  <a:srgbClr val="262626"/>
                </a:solidFill>
              </a:rPr>
              <a:t> df2 </a:t>
            </a:r>
            <a:r>
              <a:rPr b="1" lang="en" sz="1100">
                <a:solidFill>
                  <a:srgbClr val="107902"/>
                </a:solidFill>
              </a:rPr>
              <a:t>=</a:t>
            </a:r>
            <a:r>
              <a:rPr lang="en" sz="1100">
                <a:solidFill>
                  <a:srgbClr val="262626"/>
                </a:solidFill>
              </a:rPr>
              <a:t> sqlContext.read.json(</a:t>
            </a:r>
            <a:r>
              <a:rPr lang="en" sz="1100">
                <a:solidFill>
                  <a:srgbClr val="77933C"/>
                </a:solidFill>
              </a:rPr>
              <a:t>“/path/to/file2.json”</a:t>
            </a:r>
            <a:r>
              <a:rPr lang="en" sz="1100">
                <a:solidFill>
                  <a:srgbClr val="262626"/>
                </a:solidFill>
              </a:rPr>
              <a:t>)</a:t>
            </a:r>
            <a:endParaRPr sz="1100">
              <a:solidFill>
                <a:srgbClr val="262626"/>
              </a:solidFill>
            </a:endParaRPr>
          </a:p>
          <a:p>
            <a:pPr indent="0" lvl="0" marL="0" rtl="0" algn="l">
              <a:lnSpc>
                <a:spcPct val="130000"/>
              </a:lnSpc>
              <a:spcBef>
                <a:spcPts val="0"/>
              </a:spcBef>
              <a:spcAft>
                <a:spcPts val="0"/>
              </a:spcAft>
              <a:buNone/>
            </a:pPr>
            <a:r>
              <a:t/>
            </a:r>
            <a:endParaRPr sz="1100">
              <a:solidFill>
                <a:srgbClr val="262626"/>
              </a:solidFill>
            </a:endParaRPr>
          </a:p>
          <a:p>
            <a:pPr indent="0" lvl="0" marL="0" rtl="0" algn="l">
              <a:lnSpc>
                <a:spcPct val="130000"/>
              </a:lnSpc>
              <a:spcBef>
                <a:spcPts val="0"/>
              </a:spcBef>
              <a:spcAft>
                <a:spcPts val="0"/>
              </a:spcAft>
              <a:buNone/>
            </a:pPr>
            <a:r>
              <a:rPr lang="en" sz="1100">
                <a:solidFill>
                  <a:srgbClr val="262626"/>
                </a:solidFill>
              </a:rPr>
              <a:t>// Cartesian Product</a:t>
            </a:r>
            <a:endParaRPr sz="1100">
              <a:solidFill>
                <a:srgbClr val="262626"/>
              </a:solidFill>
            </a:endParaRPr>
          </a:p>
          <a:p>
            <a:pPr indent="0" lvl="0" marL="0" rtl="0" algn="l">
              <a:lnSpc>
                <a:spcPct val="130000"/>
              </a:lnSpc>
              <a:spcBef>
                <a:spcPts val="0"/>
              </a:spcBef>
              <a:spcAft>
                <a:spcPts val="0"/>
              </a:spcAft>
              <a:buNone/>
            </a:pPr>
            <a:r>
              <a:rPr b="1" lang="en" sz="1100">
                <a:solidFill>
                  <a:srgbClr val="107902"/>
                </a:solidFill>
              </a:rPr>
              <a:t>val</a:t>
            </a:r>
            <a:r>
              <a:rPr lang="en" sz="1100">
                <a:solidFill>
                  <a:srgbClr val="262626"/>
                </a:solidFill>
              </a:rPr>
              <a:t> joinDf </a:t>
            </a:r>
            <a:r>
              <a:rPr b="1" lang="en" sz="1100">
                <a:solidFill>
                  <a:srgbClr val="107902"/>
                </a:solidFill>
              </a:rPr>
              <a:t>=</a:t>
            </a:r>
            <a:r>
              <a:rPr lang="en" sz="1100">
                <a:solidFill>
                  <a:srgbClr val="262626"/>
                </a:solidFill>
              </a:rPr>
              <a:t> df1.join(df2)</a:t>
            </a:r>
            <a:endParaRPr sz="1100">
              <a:solidFill>
                <a:srgbClr val="262626"/>
              </a:solidFill>
            </a:endParaRPr>
          </a:p>
          <a:p>
            <a:pPr indent="0" lvl="0" marL="0" rtl="0" algn="l">
              <a:lnSpc>
                <a:spcPct val="130000"/>
              </a:lnSpc>
              <a:spcBef>
                <a:spcPts val="0"/>
              </a:spcBef>
              <a:spcAft>
                <a:spcPts val="0"/>
              </a:spcAft>
              <a:buNone/>
            </a:pPr>
            <a:r>
              <a:t/>
            </a:r>
            <a:endParaRPr sz="1100">
              <a:solidFill>
                <a:srgbClr val="262626"/>
              </a:solidFill>
            </a:endParaRPr>
          </a:p>
          <a:p>
            <a:pPr indent="0" lvl="0" marL="0" rtl="0" algn="l">
              <a:lnSpc>
                <a:spcPct val="130000"/>
              </a:lnSpc>
              <a:spcBef>
                <a:spcPts val="0"/>
              </a:spcBef>
              <a:spcAft>
                <a:spcPts val="0"/>
              </a:spcAft>
              <a:buNone/>
            </a:pPr>
            <a:r>
              <a:rPr lang="en" sz="1100">
                <a:solidFill>
                  <a:srgbClr val="262626"/>
                </a:solidFill>
              </a:rPr>
              <a:t>// Inner Join on a common “id” column</a:t>
            </a:r>
            <a:endParaRPr sz="1100">
              <a:solidFill>
                <a:srgbClr val="262626"/>
              </a:solidFill>
            </a:endParaRPr>
          </a:p>
          <a:p>
            <a:pPr indent="0" lvl="0" marL="0" rtl="0" algn="l">
              <a:lnSpc>
                <a:spcPct val="130000"/>
              </a:lnSpc>
              <a:spcBef>
                <a:spcPts val="0"/>
              </a:spcBef>
              <a:spcAft>
                <a:spcPts val="0"/>
              </a:spcAft>
              <a:buNone/>
            </a:pPr>
            <a:r>
              <a:rPr b="1" lang="en" sz="1100">
                <a:solidFill>
                  <a:srgbClr val="107902"/>
                </a:solidFill>
              </a:rPr>
              <a:t>val</a:t>
            </a:r>
            <a:r>
              <a:rPr lang="en" sz="1100">
                <a:solidFill>
                  <a:srgbClr val="262626"/>
                </a:solidFill>
              </a:rPr>
              <a:t> joinDf </a:t>
            </a:r>
            <a:r>
              <a:rPr b="1" lang="en" sz="1100">
                <a:solidFill>
                  <a:srgbClr val="107902"/>
                </a:solidFill>
              </a:rPr>
              <a:t>=</a:t>
            </a:r>
            <a:r>
              <a:rPr lang="en" sz="1100">
                <a:solidFill>
                  <a:srgbClr val="262626"/>
                </a:solidFill>
              </a:rPr>
              <a:t> df1.join(df2, </a:t>
            </a:r>
            <a:r>
              <a:rPr lang="en" sz="1100">
                <a:solidFill>
                  <a:srgbClr val="77933C"/>
                </a:solidFill>
              </a:rPr>
              <a:t>“id”</a:t>
            </a:r>
            <a:r>
              <a:rPr lang="en" sz="1100">
                <a:solidFill>
                  <a:srgbClr val="262626"/>
                </a:solidFill>
              </a:rPr>
              <a:t>)</a:t>
            </a:r>
            <a:endParaRPr sz="1100">
              <a:solidFill>
                <a:srgbClr val="262626"/>
              </a:solidFill>
            </a:endParaRPr>
          </a:p>
          <a:p>
            <a:pPr indent="0" lvl="0" marL="0" rtl="0" algn="l">
              <a:lnSpc>
                <a:spcPct val="130000"/>
              </a:lnSpc>
              <a:spcBef>
                <a:spcPts val="0"/>
              </a:spcBef>
              <a:spcAft>
                <a:spcPts val="0"/>
              </a:spcAft>
              <a:buNone/>
            </a:pPr>
            <a:r>
              <a:t/>
            </a:r>
            <a:endParaRPr sz="1100">
              <a:solidFill>
                <a:srgbClr val="262626"/>
              </a:solidFill>
            </a:endParaRPr>
          </a:p>
          <a:p>
            <a:pPr indent="0" lvl="0" marL="0" rtl="0" algn="l">
              <a:lnSpc>
                <a:spcPct val="130000"/>
              </a:lnSpc>
              <a:spcBef>
                <a:spcPts val="0"/>
              </a:spcBef>
              <a:spcAft>
                <a:spcPts val="0"/>
              </a:spcAft>
              <a:buNone/>
            </a:pPr>
            <a:r>
              <a:rPr lang="en" sz="1100">
                <a:solidFill>
                  <a:srgbClr val="262626"/>
                </a:solidFill>
              </a:rPr>
              <a:t>// Inner Join on multiple </a:t>
            </a:r>
            <a:r>
              <a:rPr b="1" lang="en" sz="1100">
                <a:solidFill>
                  <a:srgbClr val="262626"/>
                </a:solidFill>
              </a:rPr>
              <a:t>common</a:t>
            </a:r>
            <a:r>
              <a:rPr lang="en" sz="1100">
                <a:solidFill>
                  <a:srgbClr val="262626"/>
                </a:solidFill>
              </a:rPr>
              <a:t> columns</a:t>
            </a:r>
            <a:endParaRPr sz="1100">
              <a:solidFill>
                <a:srgbClr val="262626"/>
              </a:solidFill>
            </a:endParaRPr>
          </a:p>
          <a:p>
            <a:pPr indent="0" lvl="0" marL="0" rtl="0" algn="l">
              <a:lnSpc>
                <a:spcPct val="130000"/>
              </a:lnSpc>
              <a:spcBef>
                <a:spcPts val="0"/>
              </a:spcBef>
              <a:spcAft>
                <a:spcPts val="0"/>
              </a:spcAft>
              <a:buNone/>
            </a:pPr>
            <a:r>
              <a:rPr b="1" lang="en" sz="1100">
                <a:solidFill>
                  <a:srgbClr val="107902"/>
                </a:solidFill>
              </a:rPr>
              <a:t>val</a:t>
            </a:r>
            <a:r>
              <a:rPr lang="en" sz="1100">
                <a:solidFill>
                  <a:srgbClr val="262626"/>
                </a:solidFill>
              </a:rPr>
              <a:t> joinDf </a:t>
            </a:r>
            <a:r>
              <a:rPr b="1" lang="en" sz="1100">
                <a:solidFill>
                  <a:srgbClr val="107902"/>
                </a:solidFill>
              </a:rPr>
              <a:t>=</a:t>
            </a:r>
            <a:r>
              <a:rPr lang="en" sz="1100">
                <a:solidFill>
                  <a:srgbClr val="262626"/>
                </a:solidFill>
              </a:rPr>
              <a:t> df1.join(df2, List(</a:t>
            </a:r>
            <a:r>
              <a:rPr lang="en" sz="1100">
                <a:solidFill>
                  <a:srgbClr val="77933C"/>
                </a:solidFill>
              </a:rPr>
              <a:t>“id1”</a:t>
            </a:r>
            <a:r>
              <a:rPr lang="en" sz="1100">
                <a:solidFill>
                  <a:srgbClr val="262626"/>
                </a:solidFill>
              </a:rPr>
              <a:t>, </a:t>
            </a:r>
            <a:r>
              <a:rPr lang="en" sz="1100">
                <a:solidFill>
                  <a:srgbClr val="77933C"/>
                </a:solidFill>
              </a:rPr>
              <a:t>“id2”</a:t>
            </a:r>
            <a:r>
              <a:rPr lang="en" sz="1100">
                <a:solidFill>
                  <a:srgbClr val="262626"/>
                </a:solidFill>
              </a:rPr>
              <a:t>), </a:t>
            </a:r>
            <a:r>
              <a:rPr lang="en" sz="1100">
                <a:solidFill>
                  <a:srgbClr val="77933C"/>
                </a:solidFill>
              </a:rPr>
              <a:t>“inner”</a:t>
            </a:r>
            <a:r>
              <a:rPr lang="en" sz="1100">
                <a:solidFill>
                  <a:srgbClr val="262626"/>
                </a:solidFill>
              </a:rPr>
              <a:t>)</a:t>
            </a:r>
            <a:endParaRPr sz="1100">
              <a:solidFill>
                <a:srgbClr val="262626"/>
              </a:solidFill>
            </a:endParaRPr>
          </a:p>
          <a:p>
            <a:pPr indent="0" lvl="0" marL="0" rtl="0" algn="l">
              <a:lnSpc>
                <a:spcPct val="130000"/>
              </a:lnSpc>
              <a:spcBef>
                <a:spcPts val="0"/>
              </a:spcBef>
              <a:spcAft>
                <a:spcPts val="0"/>
              </a:spcAft>
              <a:buNone/>
            </a:pPr>
            <a:r>
              <a:t/>
            </a:r>
            <a:endParaRPr sz="1100">
              <a:solidFill>
                <a:srgbClr val="262626"/>
              </a:solidFill>
            </a:endParaRPr>
          </a:p>
          <a:p>
            <a:pPr indent="0" lvl="0" marL="0" rtl="0" algn="l">
              <a:lnSpc>
                <a:spcPct val="130000"/>
              </a:lnSpc>
              <a:spcBef>
                <a:spcPts val="0"/>
              </a:spcBef>
              <a:spcAft>
                <a:spcPts val="0"/>
              </a:spcAft>
              <a:buNone/>
            </a:pPr>
            <a:r>
              <a:rPr lang="en" sz="1100">
                <a:solidFill>
                  <a:srgbClr val="262626"/>
                </a:solidFill>
              </a:rPr>
              <a:t>// Inner Join on uncommon “id” columns</a:t>
            </a:r>
            <a:endParaRPr sz="1100">
              <a:solidFill>
                <a:srgbClr val="262626"/>
              </a:solidFill>
            </a:endParaRPr>
          </a:p>
          <a:p>
            <a:pPr indent="0" lvl="0" marL="0" rtl="0" algn="l">
              <a:lnSpc>
                <a:spcPct val="130000"/>
              </a:lnSpc>
              <a:spcBef>
                <a:spcPts val="0"/>
              </a:spcBef>
              <a:spcAft>
                <a:spcPts val="0"/>
              </a:spcAft>
              <a:buNone/>
            </a:pPr>
            <a:r>
              <a:rPr b="1" lang="en" sz="1100">
                <a:solidFill>
                  <a:srgbClr val="107902"/>
                </a:solidFill>
              </a:rPr>
              <a:t>val</a:t>
            </a:r>
            <a:r>
              <a:rPr lang="en" sz="1100">
                <a:solidFill>
                  <a:srgbClr val="262626"/>
                </a:solidFill>
              </a:rPr>
              <a:t> joinDf </a:t>
            </a:r>
            <a:r>
              <a:rPr b="1" lang="en" sz="1100">
                <a:solidFill>
                  <a:srgbClr val="107902"/>
                </a:solidFill>
              </a:rPr>
              <a:t>=</a:t>
            </a:r>
            <a:r>
              <a:rPr lang="en" sz="1100">
                <a:solidFill>
                  <a:srgbClr val="262626"/>
                </a:solidFill>
              </a:rPr>
              <a:t> df1.join(df2, </a:t>
            </a:r>
            <a:r>
              <a:rPr lang="en" sz="1100">
                <a:solidFill>
                  <a:srgbClr val="77933C"/>
                </a:solidFill>
              </a:rPr>
              <a:t>$”df1_id”</a:t>
            </a:r>
            <a:r>
              <a:rPr lang="en" sz="1100">
                <a:solidFill>
                  <a:srgbClr val="262626"/>
                </a:solidFill>
              </a:rPr>
              <a:t> === </a:t>
            </a:r>
            <a:r>
              <a:rPr lang="en" sz="1100">
                <a:solidFill>
                  <a:srgbClr val="77933C"/>
                </a:solidFill>
              </a:rPr>
              <a:t>$”df2_id”</a:t>
            </a:r>
            <a:r>
              <a:rPr lang="en" sz="1100">
                <a:solidFill>
                  <a:srgbClr val="262626"/>
                </a:solidFill>
              </a:rPr>
              <a:t>, </a:t>
            </a:r>
            <a:r>
              <a:rPr lang="en" sz="1100">
                <a:solidFill>
                  <a:srgbClr val="77933C"/>
                </a:solidFill>
              </a:rPr>
              <a:t>“inner”</a:t>
            </a:r>
            <a:r>
              <a:rPr lang="en" sz="1100">
                <a:solidFill>
                  <a:srgbClr val="262626"/>
                </a:solidFill>
              </a:rPr>
              <a:t>)</a:t>
            </a:r>
            <a:endParaRPr sz="1100">
              <a:solidFill>
                <a:srgbClr val="262626"/>
              </a:solidFill>
            </a:endParaRPr>
          </a:p>
        </p:txBody>
      </p:sp>
      <p:sp>
        <p:nvSpPr>
          <p:cNvPr id="770" name="Google Shape;770;p115"/>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Muli ExtraLight"/>
                <a:ea typeface="Muli ExtraLight"/>
                <a:cs typeface="Muli ExtraLight"/>
                <a:sym typeface="Muli ExtraLight"/>
              </a:rPr>
              <a:t>DataFrame Operations (Joins)</a:t>
            </a:r>
            <a:endParaRPr sz="2000">
              <a:solidFill>
                <a:schemeClr val="dk1"/>
              </a:solidFill>
              <a:latin typeface="Muli ExtraLight"/>
              <a:ea typeface="Muli ExtraLight"/>
              <a:cs typeface="Muli ExtraLight"/>
              <a:sym typeface="Muli ExtraLight"/>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116"/>
          <p:cNvSpPr txBox="1"/>
          <p:nvPr>
            <p:ph idx="1" type="body"/>
          </p:nvPr>
        </p:nvSpPr>
        <p:spPr>
          <a:xfrm>
            <a:off x="495875" y="1162600"/>
            <a:ext cx="8520600" cy="3416400"/>
          </a:xfrm>
          <a:prstGeom prst="rect">
            <a:avLst/>
          </a:prstGeom>
          <a:noFill/>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t/>
            </a:r>
            <a:endParaRPr b="1" sz="1100">
              <a:solidFill>
                <a:srgbClr val="107902"/>
              </a:solidFill>
            </a:endParaRPr>
          </a:p>
          <a:p>
            <a:pPr indent="0" lvl="0" marL="0" rtl="0" algn="l">
              <a:lnSpc>
                <a:spcPct val="130000"/>
              </a:lnSpc>
              <a:spcBef>
                <a:spcPts val="0"/>
              </a:spcBef>
              <a:spcAft>
                <a:spcPts val="0"/>
              </a:spcAft>
              <a:buNone/>
            </a:pPr>
            <a:r>
              <a:rPr b="1" lang="en" sz="1100">
                <a:solidFill>
                  <a:srgbClr val="107902"/>
                </a:solidFill>
              </a:rPr>
              <a:t>val</a:t>
            </a:r>
            <a:r>
              <a:rPr lang="en" sz="1100">
                <a:solidFill>
                  <a:srgbClr val="262626"/>
                </a:solidFill>
              </a:rPr>
              <a:t> df1 </a:t>
            </a:r>
            <a:r>
              <a:rPr b="1" lang="en" sz="1100">
                <a:solidFill>
                  <a:srgbClr val="107902"/>
                </a:solidFill>
              </a:rPr>
              <a:t>=</a:t>
            </a:r>
            <a:r>
              <a:rPr lang="en" sz="1100">
                <a:solidFill>
                  <a:srgbClr val="262626"/>
                </a:solidFill>
              </a:rPr>
              <a:t> sqlContext.read.json(</a:t>
            </a:r>
            <a:r>
              <a:rPr lang="en" sz="1100">
                <a:solidFill>
                  <a:srgbClr val="77933C"/>
                </a:solidFill>
              </a:rPr>
              <a:t>“/path/to/file1.json”</a:t>
            </a:r>
            <a:r>
              <a:rPr lang="en" sz="1100">
                <a:solidFill>
                  <a:srgbClr val="262626"/>
                </a:solidFill>
              </a:rPr>
              <a:t>)</a:t>
            </a:r>
            <a:endParaRPr sz="1100">
              <a:solidFill>
                <a:srgbClr val="262626"/>
              </a:solidFill>
            </a:endParaRPr>
          </a:p>
          <a:p>
            <a:pPr indent="0" lvl="0" marL="0" rtl="0" algn="l">
              <a:lnSpc>
                <a:spcPct val="130000"/>
              </a:lnSpc>
              <a:spcBef>
                <a:spcPts val="0"/>
              </a:spcBef>
              <a:spcAft>
                <a:spcPts val="0"/>
              </a:spcAft>
              <a:buNone/>
            </a:pPr>
            <a:r>
              <a:rPr lang="en" sz="1100">
                <a:solidFill>
                  <a:srgbClr val="262626"/>
                </a:solidFill>
              </a:rPr>
              <a:t>df1.registerTempTable(</a:t>
            </a:r>
            <a:r>
              <a:rPr lang="en" sz="1100">
                <a:solidFill>
                  <a:srgbClr val="77933C"/>
                </a:solidFill>
              </a:rPr>
              <a:t>“df1_table”</a:t>
            </a:r>
            <a:r>
              <a:rPr lang="en" sz="1100">
                <a:solidFill>
                  <a:srgbClr val="262626"/>
                </a:solidFill>
              </a:rPr>
              <a:t>)</a:t>
            </a:r>
            <a:endParaRPr sz="1100">
              <a:solidFill>
                <a:srgbClr val="262626"/>
              </a:solidFill>
            </a:endParaRPr>
          </a:p>
          <a:p>
            <a:pPr indent="0" lvl="0" marL="0" rtl="0" algn="l">
              <a:lnSpc>
                <a:spcPct val="130000"/>
              </a:lnSpc>
              <a:spcBef>
                <a:spcPts val="0"/>
              </a:spcBef>
              <a:spcAft>
                <a:spcPts val="0"/>
              </a:spcAft>
              <a:buNone/>
            </a:pPr>
            <a:r>
              <a:t/>
            </a:r>
            <a:endParaRPr sz="1100">
              <a:solidFill>
                <a:srgbClr val="262626"/>
              </a:solidFill>
            </a:endParaRPr>
          </a:p>
          <a:p>
            <a:pPr indent="0" lvl="0" marL="0" rtl="0" algn="l">
              <a:lnSpc>
                <a:spcPct val="130000"/>
              </a:lnSpc>
              <a:spcBef>
                <a:spcPts val="0"/>
              </a:spcBef>
              <a:spcAft>
                <a:spcPts val="0"/>
              </a:spcAft>
              <a:buNone/>
            </a:pPr>
            <a:r>
              <a:rPr b="1" lang="en" sz="1100">
                <a:solidFill>
                  <a:srgbClr val="107902"/>
                </a:solidFill>
              </a:rPr>
              <a:t>val</a:t>
            </a:r>
            <a:r>
              <a:rPr lang="en" sz="1100">
                <a:solidFill>
                  <a:srgbClr val="262626"/>
                </a:solidFill>
              </a:rPr>
              <a:t> df2 </a:t>
            </a:r>
            <a:r>
              <a:rPr b="1" lang="en" sz="1100">
                <a:solidFill>
                  <a:srgbClr val="107902"/>
                </a:solidFill>
              </a:rPr>
              <a:t>=</a:t>
            </a:r>
            <a:r>
              <a:rPr lang="en" sz="1100">
                <a:solidFill>
                  <a:srgbClr val="262626"/>
                </a:solidFill>
              </a:rPr>
              <a:t> sqlContext.read.json(</a:t>
            </a:r>
            <a:r>
              <a:rPr lang="en" sz="1100">
                <a:solidFill>
                  <a:srgbClr val="77933C"/>
                </a:solidFill>
              </a:rPr>
              <a:t>“/path/to/file2.json”</a:t>
            </a:r>
            <a:r>
              <a:rPr lang="en" sz="1100">
                <a:solidFill>
                  <a:srgbClr val="262626"/>
                </a:solidFill>
              </a:rPr>
              <a:t>)</a:t>
            </a:r>
            <a:endParaRPr sz="1100">
              <a:solidFill>
                <a:srgbClr val="262626"/>
              </a:solidFill>
            </a:endParaRPr>
          </a:p>
          <a:p>
            <a:pPr indent="0" lvl="0" marL="0" rtl="0" algn="l">
              <a:lnSpc>
                <a:spcPct val="130000"/>
              </a:lnSpc>
              <a:spcBef>
                <a:spcPts val="0"/>
              </a:spcBef>
              <a:spcAft>
                <a:spcPts val="0"/>
              </a:spcAft>
              <a:buNone/>
            </a:pPr>
            <a:r>
              <a:rPr lang="en" sz="1100">
                <a:solidFill>
                  <a:srgbClr val="262626"/>
                </a:solidFill>
              </a:rPr>
              <a:t>df2.registerTempTable(</a:t>
            </a:r>
            <a:r>
              <a:rPr lang="en" sz="1100">
                <a:solidFill>
                  <a:srgbClr val="77933C"/>
                </a:solidFill>
              </a:rPr>
              <a:t>“</a:t>
            </a:r>
            <a:r>
              <a:rPr lang="en" sz="1100">
                <a:solidFill>
                  <a:srgbClr val="77933C"/>
                </a:solidFill>
              </a:rPr>
              <a:t>df2_table</a:t>
            </a:r>
            <a:r>
              <a:rPr lang="en" sz="1100">
                <a:solidFill>
                  <a:srgbClr val="77933C"/>
                </a:solidFill>
              </a:rPr>
              <a:t>”</a:t>
            </a:r>
            <a:r>
              <a:rPr lang="en" sz="1100">
                <a:solidFill>
                  <a:srgbClr val="262626"/>
                </a:solidFill>
              </a:rPr>
              <a:t>)</a:t>
            </a:r>
            <a:endParaRPr sz="1100">
              <a:solidFill>
                <a:srgbClr val="262626"/>
              </a:solidFill>
            </a:endParaRPr>
          </a:p>
          <a:p>
            <a:pPr indent="0" lvl="0" marL="0" rtl="0" algn="l">
              <a:lnSpc>
                <a:spcPct val="130000"/>
              </a:lnSpc>
              <a:spcBef>
                <a:spcPts val="0"/>
              </a:spcBef>
              <a:spcAft>
                <a:spcPts val="0"/>
              </a:spcAft>
              <a:buNone/>
            </a:pPr>
            <a:r>
              <a:t/>
            </a:r>
            <a:endParaRPr sz="1100">
              <a:solidFill>
                <a:srgbClr val="262626"/>
              </a:solidFill>
            </a:endParaRPr>
          </a:p>
          <a:p>
            <a:pPr indent="0" lvl="0" marL="0" rtl="0" algn="l">
              <a:lnSpc>
                <a:spcPct val="130000"/>
              </a:lnSpc>
              <a:spcBef>
                <a:spcPts val="0"/>
              </a:spcBef>
              <a:spcAft>
                <a:spcPts val="0"/>
              </a:spcAft>
              <a:buNone/>
            </a:pPr>
            <a:r>
              <a:rPr b="1" lang="en" sz="1100">
                <a:solidFill>
                  <a:srgbClr val="107902"/>
                </a:solidFill>
              </a:rPr>
              <a:t>val</a:t>
            </a:r>
            <a:r>
              <a:rPr lang="en" sz="1100">
                <a:solidFill>
                  <a:srgbClr val="262626"/>
                </a:solidFill>
              </a:rPr>
              <a:t> joinDf </a:t>
            </a:r>
            <a:r>
              <a:rPr b="1" lang="en" sz="1100">
                <a:solidFill>
                  <a:srgbClr val="107902"/>
                </a:solidFill>
              </a:rPr>
              <a:t>=</a:t>
            </a:r>
            <a:r>
              <a:rPr lang="en" sz="1100">
                <a:solidFill>
                  <a:srgbClr val="262626"/>
                </a:solidFill>
              </a:rPr>
              <a:t> sqlContext.sql(</a:t>
            </a:r>
            <a:r>
              <a:rPr lang="en" sz="1100">
                <a:solidFill>
                  <a:srgbClr val="77933C"/>
                </a:solidFill>
              </a:rPr>
              <a:t>“SELECT * FROM df1_table df1 JOIN df2_table df2 ON df1.id=df2.id”</a:t>
            </a:r>
            <a:r>
              <a:rPr lang="en" sz="1100">
                <a:solidFill>
                  <a:srgbClr val="262626"/>
                </a:solidFill>
              </a:rPr>
              <a:t>)</a:t>
            </a:r>
            <a:endParaRPr sz="1200">
              <a:solidFill>
                <a:srgbClr val="000000"/>
              </a:solidFill>
              <a:latin typeface="Muli Light"/>
              <a:ea typeface="Muli Light"/>
              <a:cs typeface="Muli Light"/>
              <a:sym typeface="Muli Light"/>
            </a:endParaRPr>
          </a:p>
        </p:txBody>
      </p:sp>
      <p:sp>
        <p:nvSpPr>
          <p:cNvPr id="776" name="Google Shape;776;p116"/>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Muli ExtraLight"/>
                <a:ea typeface="Muli ExtraLight"/>
                <a:cs typeface="Muli ExtraLight"/>
                <a:sym typeface="Muli ExtraLight"/>
              </a:rPr>
              <a:t>DataFrame Operations (Joins with SQL)</a:t>
            </a:r>
            <a:endParaRPr sz="2000">
              <a:solidFill>
                <a:schemeClr val="dk1"/>
              </a:solidFill>
              <a:latin typeface="Muli ExtraLight"/>
              <a:ea typeface="Muli ExtraLight"/>
              <a:cs typeface="Muli ExtraLight"/>
              <a:sym typeface="Muli ExtraLigh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117"/>
          <p:cNvSpPr txBox="1"/>
          <p:nvPr>
            <p:ph idx="1" type="body"/>
          </p:nvPr>
        </p:nvSpPr>
        <p:spPr>
          <a:xfrm>
            <a:off x="495875" y="1162600"/>
            <a:ext cx="8520600" cy="3416400"/>
          </a:xfrm>
          <a:prstGeom prst="rect">
            <a:avLst/>
          </a:prstGeom>
          <a:noFill/>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rgbClr val="000000"/>
                </a:solidFill>
                <a:latin typeface="Muli"/>
                <a:ea typeface="Muli"/>
                <a:cs typeface="Muli"/>
                <a:sym typeface="Muli"/>
              </a:rPr>
              <a:t>Predefined Formats</a:t>
            </a:r>
            <a:endParaRPr b="1" sz="1200">
              <a:solidFill>
                <a:srgbClr val="000000"/>
              </a:solidFill>
              <a:latin typeface="Muli"/>
              <a:ea typeface="Muli"/>
              <a:cs typeface="Muli"/>
              <a:sym typeface="Muli"/>
            </a:endParaRPr>
          </a:p>
          <a:p>
            <a:pPr indent="0" lvl="0" marL="0" rtl="0" algn="l">
              <a:lnSpc>
                <a:spcPct val="130000"/>
              </a:lnSpc>
              <a:spcBef>
                <a:spcPts val="1600"/>
              </a:spcBef>
              <a:spcAft>
                <a:spcPts val="0"/>
              </a:spcAft>
              <a:buNone/>
            </a:pPr>
            <a:r>
              <a:rPr lang="en" sz="1100">
                <a:solidFill>
                  <a:srgbClr val="262626"/>
                </a:solidFill>
              </a:rPr>
              <a:t>df.write.table(</a:t>
            </a:r>
            <a:r>
              <a:rPr lang="en" sz="1100">
                <a:solidFill>
                  <a:srgbClr val="77933C"/>
                </a:solidFill>
              </a:rPr>
              <a:t>“table_name”</a:t>
            </a:r>
            <a:r>
              <a:rPr lang="en" sz="1100">
                <a:solidFill>
                  <a:srgbClr val="262626"/>
                </a:solidFill>
              </a:rPr>
              <a:t>)</a:t>
            </a:r>
            <a:endParaRPr sz="1100">
              <a:solidFill>
                <a:srgbClr val="262626"/>
              </a:solidFill>
            </a:endParaRPr>
          </a:p>
          <a:p>
            <a:pPr indent="0" lvl="0" marL="0" rtl="0" algn="l">
              <a:lnSpc>
                <a:spcPct val="130000"/>
              </a:lnSpc>
              <a:spcBef>
                <a:spcPts val="0"/>
              </a:spcBef>
              <a:spcAft>
                <a:spcPts val="0"/>
              </a:spcAft>
              <a:buNone/>
            </a:pPr>
            <a:r>
              <a:t/>
            </a:r>
            <a:endParaRPr sz="1100">
              <a:solidFill>
                <a:srgbClr val="262626"/>
              </a:solidFill>
            </a:endParaRPr>
          </a:p>
          <a:p>
            <a:pPr indent="0" lvl="0" marL="0" rtl="0" algn="l">
              <a:lnSpc>
                <a:spcPct val="130000"/>
              </a:lnSpc>
              <a:spcBef>
                <a:spcPts val="0"/>
              </a:spcBef>
              <a:spcAft>
                <a:spcPts val="0"/>
              </a:spcAft>
              <a:buNone/>
            </a:pPr>
            <a:r>
              <a:rPr lang="en" sz="1100">
                <a:solidFill>
                  <a:srgbClr val="262626"/>
                </a:solidFill>
              </a:rPr>
              <a:t>df</a:t>
            </a:r>
            <a:r>
              <a:rPr lang="en" sz="1100">
                <a:solidFill>
                  <a:srgbClr val="262626"/>
                </a:solidFill>
              </a:rPr>
              <a:t>.write.json(</a:t>
            </a:r>
            <a:r>
              <a:rPr lang="en" sz="1100">
                <a:solidFill>
                  <a:srgbClr val="77933C"/>
                </a:solidFill>
              </a:rPr>
              <a:t>“/path/to/file.json”</a:t>
            </a:r>
            <a:r>
              <a:rPr lang="en" sz="1100">
                <a:solidFill>
                  <a:srgbClr val="262626"/>
                </a:solidFill>
              </a:rPr>
              <a:t>)</a:t>
            </a:r>
            <a:endParaRPr sz="1100">
              <a:solidFill>
                <a:srgbClr val="262626"/>
              </a:solidFill>
            </a:endParaRPr>
          </a:p>
          <a:p>
            <a:pPr indent="0" lvl="0" marL="0" rtl="0" algn="l">
              <a:lnSpc>
                <a:spcPct val="130000"/>
              </a:lnSpc>
              <a:spcBef>
                <a:spcPts val="0"/>
              </a:spcBef>
              <a:spcAft>
                <a:spcPts val="0"/>
              </a:spcAft>
              <a:buNone/>
            </a:pPr>
            <a:r>
              <a:t/>
            </a:r>
            <a:endParaRPr sz="1100">
              <a:solidFill>
                <a:srgbClr val="262626"/>
              </a:solidFill>
            </a:endParaRPr>
          </a:p>
          <a:p>
            <a:pPr indent="0" lvl="0" marL="0" rtl="0" algn="l">
              <a:lnSpc>
                <a:spcPct val="130000"/>
              </a:lnSpc>
              <a:spcBef>
                <a:spcPts val="0"/>
              </a:spcBef>
              <a:spcAft>
                <a:spcPts val="0"/>
              </a:spcAft>
              <a:buNone/>
            </a:pPr>
            <a:r>
              <a:rPr lang="en" sz="1100">
                <a:solidFill>
                  <a:srgbClr val="262626"/>
                </a:solidFill>
              </a:rPr>
              <a:t>df.write.parquet(</a:t>
            </a:r>
            <a:r>
              <a:rPr lang="en" sz="1100">
                <a:solidFill>
                  <a:srgbClr val="77933C"/>
                </a:solidFill>
              </a:rPr>
              <a:t>“/path/to/file.parquet”</a:t>
            </a:r>
            <a:r>
              <a:rPr lang="en" sz="1100">
                <a:solidFill>
                  <a:srgbClr val="262626"/>
                </a:solidFill>
              </a:rPr>
              <a:t>)</a:t>
            </a:r>
            <a:endParaRPr sz="1100">
              <a:solidFill>
                <a:srgbClr val="262626"/>
              </a:solidFill>
            </a:endParaRPr>
          </a:p>
          <a:p>
            <a:pPr indent="0" lvl="0" marL="0" rtl="0" algn="l">
              <a:lnSpc>
                <a:spcPct val="130000"/>
              </a:lnSpc>
              <a:spcBef>
                <a:spcPts val="0"/>
              </a:spcBef>
              <a:spcAft>
                <a:spcPts val="0"/>
              </a:spcAft>
              <a:buNone/>
            </a:pPr>
            <a:r>
              <a:t/>
            </a:r>
            <a:endParaRPr sz="1100">
              <a:solidFill>
                <a:srgbClr val="262626"/>
              </a:solidFill>
            </a:endParaRPr>
          </a:p>
          <a:p>
            <a:pPr indent="0" lvl="0" marL="0" rtl="0" algn="l">
              <a:lnSpc>
                <a:spcPct val="130000"/>
              </a:lnSpc>
              <a:spcBef>
                <a:spcPts val="0"/>
              </a:spcBef>
              <a:spcAft>
                <a:spcPts val="0"/>
              </a:spcAft>
              <a:buNone/>
            </a:pPr>
            <a:r>
              <a:rPr lang="en" sz="1100">
                <a:solidFill>
                  <a:srgbClr val="262626"/>
                </a:solidFill>
              </a:rPr>
              <a:t>df.write.text(</a:t>
            </a:r>
            <a:r>
              <a:rPr lang="en" sz="1100">
                <a:solidFill>
                  <a:srgbClr val="77933C"/>
                </a:solidFill>
              </a:rPr>
              <a:t>“/path/to/file.txt”</a:t>
            </a:r>
            <a:r>
              <a:rPr lang="en" sz="1100">
                <a:solidFill>
                  <a:srgbClr val="262626"/>
                </a:solidFill>
              </a:rPr>
              <a:t>)</a:t>
            </a:r>
            <a:endParaRPr sz="1100">
              <a:solidFill>
                <a:srgbClr val="262626"/>
              </a:solidFill>
            </a:endParaRPr>
          </a:p>
          <a:p>
            <a:pPr indent="0" lvl="0" marL="0" rtl="0" algn="l">
              <a:lnSpc>
                <a:spcPct val="130000"/>
              </a:lnSpc>
              <a:spcBef>
                <a:spcPts val="0"/>
              </a:spcBef>
              <a:spcAft>
                <a:spcPts val="0"/>
              </a:spcAft>
              <a:buNone/>
            </a:pPr>
            <a:r>
              <a:t/>
            </a:r>
            <a:endParaRPr sz="1200">
              <a:solidFill>
                <a:srgbClr val="262626"/>
              </a:solidFill>
            </a:endParaRPr>
          </a:p>
          <a:p>
            <a:pPr indent="0" lvl="0" marL="0" rtl="0" algn="l">
              <a:lnSpc>
                <a:spcPct val="150000"/>
              </a:lnSpc>
              <a:spcBef>
                <a:spcPts val="0"/>
              </a:spcBef>
              <a:spcAft>
                <a:spcPts val="0"/>
              </a:spcAft>
              <a:buNone/>
            </a:pPr>
            <a:r>
              <a:rPr b="1" lang="en" sz="1200">
                <a:solidFill>
                  <a:schemeClr val="dk1"/>
                </a:solidFill>
                <a:latin typeface="Muli"/>
                <a:ea typeface="Muli"/>
                <a:cs typeface="Muli"/>
                <a:sym typeface="Muli"/>
              </a:rPr>
              <a:t>Dynamic Formats</a:t>
            </a:r>
            <a:endParaRPr b="1" sz="1200">
              <a:solidFill>
                <a:srgbClr val="262626"/>
              </a:solidFill>
            </a:endParaRPr>
          </a:p>
          <a:p>
            <a:pPr indent="0" lvl="0" marL="0" rtl="0" algn="l">
              <a:lnSpc>
                <a:spcPct val="130000"/>
              </a:lnSpc>
              <a:spcBef>
                <a:spcPts val="1600"/>
              </a:spcBef>
              <a:spcAft>
                <a:spcPts val="0"/>
              </a:spcAft>
              <a:buNone/>
            </a:pPr>
            <a:r>
              <a:rPr lang="en" sz="1100">
                <a:solidFill>
                  <a:srgbClr val="262626"/>
                </a:solidFill>
              </a:rPr>
              <a:t>df.write.format(</a:t>
            </a:r>
            <a:r>
              <a:rPr lang="en" sz="1100">
                <a:solidFill>
                  <a:srgbClr val="77933C"/>
                </a:solidFill>
              </a:rPr>
              <a:t>”jdbc”</a:t>
            </a:r>
            <a:r>
              <a:rPr lang="en" sz="1100">
                <a:solidFill>
                  <a:srgbClr val="262626"/>
                </a:solidFill>
              </a:rPr>
              <a:t>).option(</a:t>
            </a:r>
            <a:r>
              <a:rPr b="1" lang="en" sz="1100">
                <a:solidFill>
                  <a:srgbClr val="0E84B5"/>
                </a:solidFill>
                <a:highlight>
                  <a:srgbClr val="F5F5F5"/>
                </a:highlight>
              </a:rPr>
              <a:t>Map</a:t>
            </a:r>
            <a:r>
              <a:rPr lang="en" sz="1100">
                <a:solidFill>
                  <a:srgbClr val="666666"/>
                </a:solidFill>
                <a:highlight>
                  <a:srgbClr val="F5F5F5"/>
                </a:highlight>
              </a:rPr>
              <a:t>(</a:t>
            </a:r>
            <a:r>
              <a:rPr lang="en" sz="1100">
                <a:solidFill>
                  <a:srgbClr val="4070A0"/>
                </a:solidFill>
                <a:highlight>
                  <a:srgbClr val="F5F5F5"/>
                </a:highlight>
              </a:rPr>
              <a:t>"url"</a:t>
            </a:r>
            <a:r>
              <a:rPr lang="en" sz="1100">
                <a:solidFill>
                  <a:srgbClr val="333333"/>
                </a:solidFill>
                <a:highlight>
                  <a:srgbClr val="F5F5F5"/>
                </a:highlight>
              </a:rPr>
              <a:t> </a:t>
            </a:r>
            <a:r>
              <a:rPr lang="en" sz="1100">
                <a:solidFill>
                  <a:srgbClr val="666666"/>
                </a:solidFill>
                <a:highlight>
                  <a:srgbClr val="F5F5F5"/>
                </a:highlight>
              </a:rPr>
              <a:t>-&gt;</a:t>
            </a:r>
            <a:r>
              <a:rPr lang="en" sz="1100">
                <a:solidFill>
                  <a:srgbClr val="333333"/>
                </a:solidFill>
                <a:highlight>
                  <a:srgbClr val="F5F5F5"/>
                </a:highlight>
              </a:rPr>
              <a:t> </a:t>
            </a:r>
            <a:r>
              <a:rPr lang="en" sz="1100">
                <a:solidFill>
                  <a:srgbClr val="4070A0"/>
                </a:solidFill>
                <a:highlight>
                  <a:srgbClr val="F5F5F5"/>
                </a:highlight>
              </a:rPr>
              <a:t>"jdbc:postgresql:dbserver"</a:t>
            </a:r>
            <a:r>
              <a:rPr lang="en" sz="1100">
                <a:solidFill>
                  <a:srgbClr val="666666"/>
                </a:solidFill>
                <a:highlight>
                  <a:srgbClr val="F5F5F5"/>
                </a:highlight>
              </a:rPr>
              <a:t>,</a:t>
            </a:r>
            <a:r>
              <a:rPr lang="en" sz="1100">
                <a:solidFill>
                  <a:srgbClr val="333333"/>
                </a:solidFill>
                <a:highlight>
                  <a:srgbClr val="F5F5F5"/>
                </a:highlight>
              </a:rPr>
              <a:t> </a:t>
            </a:r>
            <a:r>
              <a:rPr lang="en" sz="1100">
                <a:solidFill>
                  <a:srgbClr val="4070A0"/>
                </a:solidFill>
                <a:highlight>
                  <a:srgbClr val="F5F5F5"/>
                </a:highlight>
              </a:rPr>
              <a:t>"dbtable"</a:t>
            </a:r>
            <a:r>
              <a:rPr lang="en" sz="1100">
                <a:solidFill>
                  <a:srgbClr val="333333"/>
                </a:solidFill>
                <a:highlight>
                  <a:srgbClr val="F5F5F5"/>
                </a:highlight>
              </a:rPr>
              <a:t> </a:t>
            </a:r>
            <a:r>
              <a:rPr lang="en" sz="1100">
                <a:solidFill>
                  <a:srgbClr val="666666"/>
                </a:solidFill>
                <a:highlight>
                  <a:srgbClr val="F5F5F5"/>
                </a:highlight>
              </a:rPr>
              <a:t>-&gt;</a:t>
            </a:r>
            <a:r>
              <a:rPr lang="en" sz="1100">
                <a:solidFill>
                  <a:srgbClr val="333333"/>
                </a:solidFill>
                <a:highlight>
                  <a:srgbClr val="F5F5F5"/>
                </a:highlight>
              </a:rPr>
              <a:t> </a:t>
            </a:r>
            <a:r>
              <a:rPr lang="en" sz="1100">
                <a:solidFill>
                  <a:srgbClr val="4070A0"/>
                </a:solidFill>
                <a:highlight>
                  <a:srgbClr val="F5F5F5"/>
                </a:highlight>
              </a:rPr>
              <a:t>"schema.tablename"</a:t>
            </a:r>
            <a:r>
              <a:rPr lang="en" sz="1100">
                <a:solidFill>
                  <a:srgbClr val="666666"/>
                </a:solidFill>
                <a:highlight>
                  <a:srgbClr val="F5F5F5"/>
                </a:highlight>
              </a:rPr>
              <a:t>)</a:t>
            </a:r>
            <a:r>
              <a:rPr lang="en" sz="1100">
                <a:solidFill>
                  <a:srgbClr val="262626"/>
                </a:solidFill>
              </a:rPr>
              <a:t>).save()</a:t>
            </a:r>
            <a:endParaRPr sz="1100">
              <a:solidFill>
                <a:srgbClr val="262626"/>
              </a:solidFill>
            </a:endParaRPr>
          </a:p>
          <a:p>
            <a:pPr indent="0" lvl="0" marL="0" rtl="0" algn="l">
              <a:lnSpc>
                <a:spcPct val="130000"/>
              </a:lnSpc>
              <a:spcBef>
                <a:spcPts val="0"/>
              </a:spcBef>
              <a:spcAft>
                <a:spcPts val="0"/>
              </a:spcAft>
              <a:buNone/>
            </a:pPr>
            <a:r>
              <a:t/>
            </a:r>
            <a:endParaRPr sz="1100">
              <a:solidFill>
                <a:srgbClr val="262626"/>
              </a:solidFill>
            </a:endParaRPr>
          </a:p>
          <a:p>
            <a:pPr indent="0" lvl="0" marL="0" rtl="0" algn="l">
              <a:lnSpc>
                <a:spcPct val="130000"/>
              </a:lnSpc>
              <a:spcBef>
                <a:spcPts val="0"/>
              </a:spcBef>
              <a:spcAft>
                <a:spcPts val="0"/>
              </a:spcAft>
              <a:buNone/>
            </a:pPr>
            <a:r>
              <a:rPr lang="en" sz="1100">
                <a:solidFill>
                  <a:srgbClr val="262626"/>
                </a:solidFill>
              </a:rPr>
              <a:t>df.write.format(</a:t>
            </a:r>
            <a:r>
              <a:rPr lang="en" sz="1100">
                <a:solidFill>
                  <a:srgbClr val="77933C"/>
                </a:solidFill>
              </a:rPr>
              <a:t>”com.databricks.spark.csv”</a:t>
            </a:r>
            <a:r>
              <a:rPr lang="en" sz="1100">
                <a:solidFill>
                  <a:srgbClr val="262626"/>
                </a:solidFill>
              </a:rPr>
              <a:t>).save(</a:t>
            </a:r>
            <a:r>
              <a:rPr lang="en" sz="1100">
                <a:solidFill>
                  <a:srgbClr val="77933C"/>
                </a:solidFill>
              </a:rPr>
              <a:t>“/path/to/file.csv”</a:t>
            </a:r>
            <a:r>
              <a:rPr lang="en" sz="1100">
                <a:solidFill>
                  <a:srgbClr val="262626"/>
                </a:solidFill>
              </a:rPr>
              <a:t>)</a:t>
            </a:r>
            <a:endParaRPr sz="1100">
              <a:solidFill>
                <a:srgbClr val="262626"/>
              </a:solidFill>
            </a:endParaRPr>
          </a:p>
          <a:p>
            <a:pPr indent="0" lvl="0" marL="0" marR="88900" rtl="0" algn="l">
              <a:lnSpc>
                <a:spcPct val="166666"/>
              </a:lnSpc>
              <a:spcBef>
                <a:spcPts val="0"/>
              </a:spcBef>
              <a:spcAft>
                <a:spcPts val="0"/>
              </a:spcAft>
              <a:buNone/>
            </a:pPr>
            <a:r>
              <a:t/>
            </a:r>
            <a:endParaRPr sz="900">
              <a:solidFill>
                <a:srgbClr val="666666"/>
              </a:solidFill>
              <a:highlight>
                <a:srgbClr val="F5F5F5"/>
              </a:highlight>
              <a:latin typeface="Verdana"/>
              <a:ea typeface="Verdana"/>
              <a:cs typeface="Verdana"/>
              <a:sym typeface="Verdana"/>
            </a:endParaRPr>
          </a:p>
          <a:p>
            <a:pPr indent="0" lvl="0" marL="0" rtl="0" algn="l">
              <a:lnSpc>
                <a:spcPct val="150000"/>
              </a:lnSpc>
              <a:spcBef>
                <a:spcPts val="800"/>
              </a:spcBef>
              <a:spcAft>
                <a:spcPts val="1600"/>
              </a:spcAft>
              <a:buNone/>
            </a:pPr>
            <a:r>
              <a:t/>
            </a:r>
            <a:endParaRPr sz="1200">
              <a:solidFill>
                <a:srgbClr val="000000"/>
              </a:solidFill>
              <a:latin typeface="Muli Light"/>
              <a:ea typeface="Muli Light"/>
              <a:cs typeface="Muli Light"/>
              <a:sym typeface="Muli Light"/>
            </a:endParaRPr>
          </a:p>
        </p:txBody>
      </p:sp>
      <p:sp>
        <p:nvSpPr>
          <p:cNvPr id="782" name="Google Shape;782;p117"/>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DataFrame Writer</a:t>
            </a:r>
            <a:endParaRPr sz="2000">
              <a:latin typeface="Muli ExtraLight"/>
              <a:ea typeface="Muli ExtraLight"/>
              <a:cs typeface="Muli ExtraLight"/>
              <a:sym typeface="Muli ExtraLigh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p118"/>
          <p:cNvSpPr txBox="1"/>
          <p:nvPr>
            <p:ph idx="1" type="body"/>
          </p:nvPr>
        </p:nvSpPr>
        <p:spPr>
          <a:xfrm>
            <a:off x="495875" y="765625"/>
            <a:ext cx="8520600" cy="485700"/>
          </a:xfrm>
          <a:prstGeom prst="rect">
            <a:avLst/>
          </a:prstGeom>
          <a:noFill/>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Muli Light"/>
              <a:buChar char="●"/>
            </a:pPr>
            <a:r>
              <a:rPr lang="en" sz="1200">
                <a:solidFill>
                  <a:schemeClr val="dk1"/>
                </a:solidFill>
                <a:latin typeface="Muli Light"/>
                <a:ea typeface="Muli Light"/>
                <a:cs typeface="Muli Light"/>
                <a:sym typeface="Muli Light"/>
              </a:rPr>
              <a:t>When saving the contents of a DataFrame, you can specify the SaveMode by including the mode(</a:t>
            </a:r>
            <a:r>
              <a:rPr lang="en" sz="1100">
                <a:solidFill>
                  <a:srgbClr val="77933C"/>
                </a:solidFill>
              </a:rPr>
              <a:t>”mode”</a:t>
            </a:r>
            <a:r>
              <a:rPr lang="en" sz="1200">
                <a:solidFill>
                  <a:schemeClr val="dk1"/>
                </a:solidFill>
                <a:latin typeface="Muli Light"/>
                <a:ea typeface="Muli Light"/>
                <a:cs typeface="Muli Light"/>
                <a:sym typeface="Muli Light"/>
              </a:rPr>
              <a:t>) function</a:t>
            </a:r>
            <a:endParaRPr sz="1100">
              <a:solidFill>
                <a:srgbClr val="262626"/>
              </a:solidFill>
            </a:endParaRPr>
          </a:p>
          <a:p>
            <a:pPr indent="457200" lvl="0" marL="0" rtl="0" algn="l">
              <a:lnSpc>
                <a:spcPct val="150000"/>
              </a:lnSpc>
              <a:spcBef>
                <a:spcPts val="1600"/>
              </a:spcBef>
              <a:spcAft>
                <a:spcPts val="1600"/>
              </a:spcAft>
              <a:buNone/>
            </a:pPr>
            <a:r>
              <a:rPr lang="en" sz="1100">
                <a:solidFill>
                  <a:srgbClr val="262626"/>
                </a:solidFill>
              </a:rPr>
              <a:t>df.write.mode(</a:t>
            </a:r>
            <a:r>
              <a:rPr lang="en" sz="1100">
                <a:solidFill>
                  <a:srgbClr val="77933C"/>
                </a:solidFill>
              </a:rPr>
              <a:t>”overwrite”</a:t>
            </a:r>
            <a:r>
              <a:rPr lang="en" sz="1100">
                <a:solidFill>
                  <a:srgbClr val="262626"/>
                </a:solidFill>
              </a:rPr>
              <a:t>).table(</a:t>
            </a:r>
            <a:r>
              <a:rPr lang="en" sz="1100">
                <a:solidFill>
                  <a:srgbClr val="77933C"/>
                </a:solidFill>
              </a:rPr>
              <a:t>“table_name”</a:t>
            </a:r>
            <a:r>
              <a:rPr lang="en" sz="1100">
                <a:solidFill>
                  <a:srgbClr val="262626"/>
                </a:solidFill>
              </a:rPr>
              <a:t>)</a:t>
            </a:r>
            <a:endParaRPr sz="1200">
              <a:solidFill>
                <a:srgbClr val="000000"/>
              </a:solidFill>
              <a:latin typeface="Muli Light"/>
              <a:ea typeface="Muli Light"/>
              <a:cs typeface="Muli Light"/>
              <a:sym typeface="Muli Light"/>
            </a:endParaRPr>
          </a:p>
        </p:txBody>
      </p:sp>
      <p:sp>
        <p:nvSpPr>
          <p:cNvPr id="788" name="Google Shape;788;p118"/>
          <p:cNvSpPr txBox="1"/>
          <p:nvPr/>
        </p:nvSpPr>
        <p:spPr>
          <a:xfrm>
            <a:off x="495875" y="279925"/>
            <a:ext cx="811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Muli ExtraLight"/>
                <a:ea typeface="Muli ExtraLight"/>
                <a:cs typeface="Muli ExtraLight"/>
                <a:sym typeface="Muli ExtraLight"/>
              </a:rPr>
              <a:t>DataFrame Writer (SaveMode)</a:t>
            </a:r>
            <a:endParaRPr sz="2000">
              <a:latin typeface="Muli ExtraLight"/>
              <a:ea typeface="Muli ExtraLight"/>
              <a:cs typeface="Muli ExtraLight"/>
              <a:sym typeface="Muli ExtraLight"/>
            </a:endParaRPr>
          </a:p>
        </p:txBody>
      </p:sp>
      <p:graphicFrame>
        <p:nvGraphicFramePr>
          <p:cNvPr id="789" name="Google Shape;789;p118"/>
          <p:cNvGraphicFramePr/>
          <p:nvPr/>
        </p:nvGraphicFramePr>
        <p:xfrm>
          <a:off x="516150" y="1688875"/>
          <a:ext cx="3000000" cy="3000000"/>
        </p:xfrm>
        <a:graphic>
          <a:graphicData uri="http://schemas.openxmlformats.org/drawingml/2006/table">
            <a:tbl>
              <a:tblPr>
                <a:noFill/>
                <a:tableStyleId>{8FDE0C77-2EA0-4883-B631-AF6A697C18AB}</a:tableStyleId>
              </a:tblPr>
              <a:tblGrid>
                <a:gridCol w="1428525"/>
                <a:gridCol w="6683175"/>
              </a:tblGrid>
              <a:tr h="371475">
                <a:tc>
                  <a:txBody>
                    <a:bodyPr>
                      <a:noAutofit/>
                    </a:bodyPr>
                    <a:lstStyle/>
                    <a:p>
                      <a:pPr indent="0" lvl="0" marL="0" rtl="0" algn="l">
                        <a:lnSpc>
                          <a:spcPct val="115000"/>
                        </a:lnSpc>
                        <a:spcBef>
                          <a:spcPts val="0"/>
                        </a:spcBef>
                        <a:spcAft>
                          <a:spcPts val="0"/>
                        </a:spcAft>
                        <a:buNone/>
                      </a:pPr>
                      <a:r>
                        <a:rPr lang="en" sz="1200">
                          <a:solidFill>
                            <a:srgbClr val="44546A"/>
                          </a:solidFill>
                        </a:rPr>
                        <a:t>Mode</a:t>
                      </a:r>
                      <a:endParaRPr sz="1200">
                        <a:solidFill>
                          <a:srgbClr val="44546A"/>
                        </a:solidFill>
                      </a:endParaRPr>
                    </a:p>
                  </a:txBody>
                  <a:tcPr marT="91425" marB="91425" marR="91425" marL="91425">
                    <a:lnT cap="flat" cmpd="sng" w="25300">
                      <a:solidFill>
                        <a:srgbClr val="44546A"/>
                      </a:solidFill>
                      <a:prstDash val="solid"/>
                      <a:round/>
                      <a:headEnd len="sm" w="sm" type="none"/>
                      <a:tailEnd len="sm" w="sm" type="none"/>
                    </a:lnT>
                    <a:lnB cap="flat" cmpd="sng" w="25300">
                      <a:solidFill>
                        <a:srgbClr val="44546A"/>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solidFill>
                            <a:srgbClr val="44546A"/>
                          </a:solidFill>
                        </a:rPr>
                        <a:t>Description</a:t>
                      </a:r>
                      <a:endParaRPr sz="1200">
                        <a:solidFill>
                          <a:srgbClr val="44546A"/>
                        </a:solidFill>
                      </a:endParaRPr>
                    </a:p>
                  </a:txBody>
                  <a:tcPr marT="91425" marB="91425" marR="91425" marL="91425">
                    <a:lnT cap="flat" cmpd="sng" w="25300">
                      <a:solidFill>
                        <a:srgbClr val="44546A"/>
                      </a:solidFill>
                      <a:prstDash val="solid"/>
                      <a:round/>
                      <a:headEnd len="sm" w="sm" type="none"/>
                      <a:tailEnd len="sm" w="sm" type="none"/>
                    </a:lnT>
                    <a:lnB cap="flat" cmpd="sng" w="25300">
                      <a:solidFill>
                        <a:srgbClr val="44546A"/>
                      </a:solidFill>
                      <a:prstDash val="solid"/>
                      <a:round/>
                      <a:headEnd len="sm" w="sm" type="none"/>
                      <a:tailEnd len="sm" w="sm" type="none"/>
                    </a:lnB>
                  </a:tcPr>
                </a:tc>
              </a:tr>
              <a:tr h="371475">
                <a:tc>
                  <a:txBody>
                    <a:bodyPr>
                      <a:noAutofit/>
                    </a:bodyPr>
                    <a:lstStyle/>
                    <a:p>
                      <a:pPr indent="0" lvl="0" marL="0" rtl="0" algn="l">
                        <a:lnSpc>
                          <a:spcPct val="115000"/>
                        </a:lnSpc>
                        <a:spcBef>
                          <a:spcPts val="0"/>
                        </a:spcBef>
                        <a:spcAft>
                          <a:spcPts val="0"/>
                        </a:spcAft>
                        <a:buNone/>
                      </a:pPr>
                      <a:r>
                        <a:rPr lang="en" sz="1200">
                          <a:solidFill>
                            <a:srgbClr val="44546A"/>
                          </a:solidFill>
                        </a:rPr>
                        <a:t>“error” (default)</a:t>
                      </a:r>
                      <a:endParaRPr sz="1200">
                        <a:solidFill>
                          <a:srgbClr val="44546A"/>
                        </a:solidFill>
                      </a:endParaRPr>
                    </a:p>
                  </a:txBody>
                  <a:tcPr marT="91425" marB="91425" marR="91425" marL="91425">
                    <a:lnT cap="flat" cmpd="sng" w="25300">
                      <a:solidFill>
                        <a:srgbClr val="44546A"/>
                      </a:solidFill>
                      <a:prstDash val="solid"/>
                      <a:round/>
                      <a:headEnd len="sm" w="sm" type="none"/>
                      <a:tailEnd len="sm" w="sm" type="none"/>
                    </a:lnT>
                  </a:tcPr>
                </a:tc>
                <a:tc>
                  <a:txBody>
                    <a:bodyPr>
                      <a:noAutofit/>
                    </a:bodyPr>
                    <a:lstStyle/>
                    <a:p>
                      <a:pPr indent="0" lvl="0" marL="0" rtl="0" algn="l">
                        <a:lnSpc>
                          <a:spcPct val="115000"/>
                        </a:lnSpc>
                        <a:spcBef>
                          <a:spcPts val="0"/>
                        </a:spcBef>
                        <a:spcAft>
                          <a:spcPts val="0"/>
                        </a:spcAft>
                        <a:buNone/>
                      </a:pPr>
                      <a:r>
                        <a:rPr lang="en" sz="1200">
                          <a:solidFill>
                            <a:srgbClr val="44546A"/>
                          </a:solidFill>
                        </a:rPr>
                        <a:t>When saving a DataFrame to a data source, if data already exists, an exception is expected to be thrown.</a:t>
                      </a:r>
                      <a:endParaRPr sz="1200">
                        <a:solidFill>
                          <a:srgbClr val="44546A"/>
                        </a:solidFill>
                      </a:endParaRPr>
                    </a:p>
                  </a:txBody>
                  <a:tcPr marT="91425" marB="91425" marR="91425" marL="91425">
                    <a:lnT cap="flat" cmpd="sng" w="25300">
                      <a:solidFill>
                        <a:srgbClr val="44546A"/>
                      </a:solidFill>
                      <a:prstDash val="solid"/>
                      <a:round/>
                      <a:headEnd len="sm" w="sm" type="none"/>
                      <a:tailEnd len="sm" w="sm" type="none"/>
                    </a:lnT>
                  </a:tcPr>
                </a:tc>
              </a:tr>
              <a:tr h="371475">
                <a:tc>
                  <a:txBody>
                    <a:bodyPr>
                      <a:noAutofit/>
                    </a:bodyPr>
                    <a:lstStyle/>
                    <a:p>
                      <a:pPr indent="0" lvl="0" marL="0" rtl="0" algn="l">
                        <a:lnSpc>
                          <a:spcPct val="115000"/>
                        </a:lnSpc>
                        <a:spcBef>
                          <a:spcPts val="0"/>
                        </a:spcBef>
                        <a:spcAft>
                          <a:spcPts val="0"/>
                        </a:spcAft>
                        <a:buNone/>
                      </a:pPr>
                      <a:r>
                        <a:rPr lang="en" sz="1200">
                          <a:solidFill>
                            <a:srgbClr val="44546A"/>
                          </a:solidFill>
                        </a:rPr>
                        <a:t>“append”</a:t>
                      </a:r>
                      <a:endParaRPr sz="1200">
                        <a:solidFill>
                          <a:srgbClr val="44546A"/>
                        </a:solidFill>
                      </a:endParaRPr>
                    </a:p>
                  </a:txBody>
                  <a:tcPr marT="91425" marB="91425" marR="91425" marL="91425"/>
                </a:tc>
                <a:tc>
                  <a:txBody>
                    <a:bodyPr>
                      <a:noAutofit/>
                    </a:bodyPr>
                    <a:lstStyle/>
                    <a:p>
                      <a:pPr indent="0" lvl="0" marL="0" rtl="0" algn="l">
                        <a:lnSpc>
                          <a:spcPct val="115000"/>
                        </a:lnSpc>
                        <a:spcBef>
                          <a:spcPts val="0"/>
                        </a:spcBef>
                        <a:spcAft>
                          <a:spcPts val="0"/>
                        </a:spcAft>
                        <a:buNone/>
                      </a:pPr>
                      <a:r>
                        <a:rPr lang="en" sz="1200">
                          <a:solidFill>
                            <a:srgbClr val="44546A"/>
                          </a:solidFill>
                        </a:rPr>
                        <a:t>When saving a DataFrame to a data source, if data already exists, an exception is expected to be thrown.</a:t>
                      </a:r>
                      <a:endParaRPr sz="1200">
                        <a:solidFill>
                          <a:srgbClr val="44546A"/>
                        </a:solidFill>
                      </a:endParaRPr>
                    </a:p>
                  </a:txBody>
                  <a:tcPr marT="91425" marB="91425" marR="91425" marL="91425"/>
                </a:tc>
              </a:tr>
              <a:tr h="371475">
                <a:tc>
                  <a:txBody>
                    <a:bodyPr>
                      <a:noAutofit/>
                    </a:bodyPr>
                    <a:lstStyle/>
                    <a:p>
                      <a:pPr indent="0" lvl="0" marL="0" rtl="0" algn="l">
                        <a:lnSpc>
                          <a:spcPct val="115000"/>
                        </a:lnSpc>
                        <a:spcBef>
                          <a:spcPts val="0"/>
                        </a:spcBef>
                        <a:spcAft>
                          <a:spcPts val="0"/>
                        </a:spcAft>
                        <a:buNone/>
                      </a:pPr>
                      <a:r>
                        <a:rPr lang="en" sz="1200">
                          <a:solidFill>
                            <a:srgbClr val="44546A"/>
                          </a:solidFill>
                        </a:rPr>
                        <a:t>“</a:t>
                      </a:r>
                      <a:r>
                        <a:rPr lang="en" sz="1200">
                          <a:solidFill>
                            <a:srgbClr val="44546A"/>
                          </a:solidFill>
                        </a:rPr>
                        <a:t>o</a:t>
                      </a:r>
                      <a:r>
                        <a:rPr lang="en" sz="1200">
                          <a:solidFill>
                            <a:srgbClr val="44546A"/>
                          </a:solidFill>
                        </a:rPr>
                        <a:t>verwrite”</a:t>
                      </a:r>
                      <a:endParaRPr sz="1200">
                        <a:solidFill>
                          <a:srgbClr val="44546A"/>
                        </a:solidFill>
                      </a:endParaRPr>
                    </a:p>
                  </a:txBody>
                  <a:tcPr marT="91425" marB="91425" marR="91425" marL="91425"/>
                </a:tc>
                <a:tc>
                  <a:txBody>
                    <a:bodyPr>
                      <a:noAutofit/>
                    </a:bodyPr>
                    <a:lstStyle/>
                    <a:p>
                      <a:pPr indent="0" lvl="0" marL="0" rtl="0" algn="l">
                        <a:lnSpc>
                          <a:spcPct val="115000"/>
                        </a:lnSpc>
                        <a:spcBef>
                          <a:spcPts val="0"/>
                        </a:spcBef>
                        <a:spcAft>
                          <a:spcPts val="0"/>
                        </a:spcAft>
                        <a:buNone/>
                      </a:pPr>
                      <a:r>
                        <a:rPr lang="en" sz="1200">
                          <a:solidFill>
                            <a:srgbClr val="44546A"/>
                          </a:solidFill>
                        </a:rPr>
                        <a:t>Overwrite mode means that when saving a DataFrame to a data source, if data/table already exists, existing data is expected to be overwritten by the contents of the DataFrame.</a:t>
                      </a:r>
                      <a:endParaRPr sz="1200">
                        <a:solidFill>
                          <a:srgbClr val="44546A"/>
                        </a:solidFill>
                      </a:endParaRPr>
                    </a:p>
                  </a:txBody>
                  <a:tcPr marT="91425" marB="91425" marR="91425" marL="91425"/>
                </a:tc>
              </a:tr>
              <a:tr h="371475">
                <a:tc>
                  <a:txBody>
                    <a:bodyPr>
                      <a:noAutofit/>
                    </a:bodyPr>
                    <a:lstStyle/>
                    <a:p>
                      <a:pPr indent="0" lvl="0" marL="0" rtl="0" algn="l">
                        <a:lnSpc>
                          <a:spcPct val="115000"/>
                        </a:lnSpc>
                        <a:spcBef>
                          <a:spcPts val="0"/>
                        </a:spcBef>
                        <a:spcAft>
                          <a:spcPts val="0"/>
                        </a:spcAft>
                        <a:buNone/>
                      </a:pPr>
                      <a:r>
                        <a:rPr lang="en" sz="1200">
                          <a:solidFill>
                            <a:srgbClr val="44546A"/>
                          </a:solidFill>
                        </a:rPr>
                        <a:t>“</a:t>
                      </a:r>
                      <a:r>
                        <a:rPr lang="en" sz="1200">
                          <a:solidFill>
                            <a:srgbClr val="44546A"/>
                          </a:solidFill>
                        </a:rPr>
                        <a:t>i</a:t>
                      </a:r>
                      <a:r>
                        <a:rPr lang="en" sz="1200">
                          <a:solidFill>
                            <a:srgbClr val="44546A"/>
                          </a:solidFill>
                        </a:rPr>
                        <a:t>gnore”</a:t>
                      </a:r>
                      <a:endParaRPr sz="1200">
                        <a:solidFill>
                          <a:srgbClr val="44546A"/>
                        </a:solidFill>
                      </a:endParaRPr>
                    </a:p>
                  </a:txBody>
                  <a:tcPr marT="91425" marB="91425" marR="91425" marL="91425"/>
                </a:tc>
                <a:tc>
                  <a:txBody>
                    <a:bodyPr>
                      <a:noAutofit/>
                    </a:bodyPr>
                    <a:lstStyle/>
                    <a:p>
                      <a:pPr indent="0" lvl="0" marL="0" rtl="0" algn="l">
                        <a:lnSpc>
                          <a:spcPct val="115000"/>
                        </a:lnSpc>
                        <a:spcBef>
                          <a:spcPts val="0"/>
                        </a:spcBef>
                        <a:spcAft>
                          <a:spcPts val="0"/>
                        </a:spcAft>
                        <a:buNone/>
                      </a:pPr>
                      <a:r>
                        <a:rPr lang="en" sz="1200">
                          <a:solidFill>
                            <a:srgbClr val="44546A"/>
                          </a:solidFill>
                        </a:rPr>
                        <a:t>Ignore mode means that when saving a DataFrame to a data source, if data already exists, the save operation is expected to not save the contents of the DataFrame and to not change the existing data. This is similar to a CREATE TABLE IF NOT EXISTS in SQL.</a:t>
                      </a:r>
                      <a:endParaRPr sz="1200">
                        <a:solidFill>
                          <a:srgbClr val="44546A"/>
                        </a:solidFill>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Custom Design">
  <a:themeElements>
    <a:clrScheme name="Google_Marketing_Upd_Orange">
      <a:dk1>
        <a:srgbClr val="44546A"/>
      </a:dk1>
      <a:lt1>
        <a:srgbClr val="FFFFFF"/>
      </a:lt1>
      <a:dk2>
        <a:srgbClr val="44546A"/>
      </a:dk2>
      <a:lt2>
        <a:srgbClr val="FFFFFF"/>
      </a:lt2>
      <a:accent1>
        <a:srgbClr val="ED6B49"/>
      </a:accent1>
      <a:accent2>
        <a:srgbClr val="BFBFBF"/>
      </a:accent2>
      <a:accent3>
        <a:srgbClr val="7F7F7F"/>
      </a:accent3>
      <a:accent4>
        <a:srgbClr val="BFBFBF"/>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